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4"/>
  </p:notesMasterIdLst>
  <p:sldIdLst>
    <p:sldId id="256" r:id="rId2"/>
    <p:sldId id="259" r:id="rId3"/>
    <p:sldId id="268" r:id="rId4"/>
    <p:sldId id="258" r:id="rId5"/>
    <p:sldId id="261" r:id="rId6"/>
    <p:sldId id="275" r:id="rId7"/>
    <p:sldId id="278" r:id="rId8"/>
    <p:sldId id="276" r:id="rId9"/>
    <p:sldId id="274" r:id="rId10"/>
    <p:sldId id="313" r:id="rId11"/>
    <p:sldId id="273" r:id="rId12"/>
    <p:sldId id="272" r:id="rId13"/>
    <p:sldId id="314" r:id="rId14"/>
    <p:sldId id="310" r:id="rId15"/>
    <p:sldId id="309" r:id="rId16"/>
    <p:sldId id="316" r:id="rId17"/>
    <p:sldId id="315" r:id="rId18"/>
    <p:sldId id="263" r:id="rId19"/>
    <p:sldId id="286" r:id="rId20"/>
    <p:sldId id="284" r:id="rId21"/>
    <p:sldId id="285" r:id="rId22"/>
    <p:sldId id="267" r:id="rId23"/>
  </p:sldIdLst>
  <p:sldSz cx="18288000" cy="10287000"/>
  <p:notesSz cx="6858000" cy="9144000"/>
  <p:embeddedFontLst>
    <p:embeddedFont>
      <p:font typeface="Poppins" panose="00000500000000000000" pitchFamily="2" charset="0"/>
      <p:regular r:id="rId25"/>
      <p:bold r:id="rId26"/>
      <p:italic r:id="rId27"/>
      <p:boldItalic r:id="rId28"/>
    </p:embeddedFont>
    <p:embeddedFont>
      <p:font typeface="Poppins Bold" panose="00000800000000000000" charset="0"/>
      <p:regular r:id="rId29"/>
    </p:embeddedFont>
    <p:embeddedFont>
      <p:font typeface="Poppins Medium" panose="00000600000000000000" pitchFamily="2" charset="0"/>
      <p:regular r:id="rId30"/>
      <p:italic r:id="rId31"/>
    </p:embeddedFont>
    <p:embeddedFont>
      <p:font typeface="Roboto Bold" panose="02000000000000000000" charset="0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3284008-3904-4067-80F2-AB97837C7F09}" v="11" dt="2025-08-26T19:56:00.6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2" autoAdjust="0"/>
    <p:restoredTop sz="94622" autoAdjust="0"/>
  </p:normalViewPr>
  <p:slideViewPr>
    <p:cSldViewPr>
      <p:cViewPr varScale="1">
        <p:scale>
          <a:sx n="52" d="100"/>
          <a:sy n="52" d="100"/>
        </p:scale>
        <p:origin x="835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na Rojas" userId="159bb42d-8072-4f6f-9130-aa6055f70065" providerId="ADAL" clId="{612EFAB2-B632-4396-9BAF-3B23BAB97B87}"/>
    <pc:docChg chg="undo custSel addSld delSld modSld sldOrd">
      <pc:chgData name="Elina Rojas" userId="159bb42d-8072-4f6f-9130-aa6055f70065" providerId="ADAL" clId="{612EFAB2-B632-4396-9BAF-3B23BAB97B87}" dt="2025-08-19T15:48:48.793" v="9625"/>
      <pc:docMkLst>
        <pc:docMk/>
      </pc:docMkLst>
      <pc:sldChg chg="addSp delSp modSp mod setBg">
        <pc:chgData name="Elina Rojas" userId="159bb42d-8072-4f6f-9130-aa6055f70065" providerId="ADAL" clId="{612EFAB2-B632-4396-9BAF-3B23BAB97B87}" dt="2025-08-19T11:47:51.553" v="6532" actId="1076"/>
        <pc:sldMkLst>
          <pc:docMk/>
          <pc:sldMk cId="0" sldId="256"/>
        </pc:sldMkLst>
        <pc:spChg chg="add mod">
          <ac:chgData name="Elina Rojas" userId="159bb42d-8072-4f6f-9130-aa6055f70065" providerId="ADAL" clId="{612EFAB2-B632-4396-9BAF-3B23BAB97B87}" dt="2025-08-18T18:11:44.527" v="5378" actId="14100"/>
          <ac:spMkLst>
            <pc:docMk/>
            <pc:sldMk cId="0" sldId="256"/>
            <ac:spMk id="28" creationId="{D9F60F13-50A2-6B0E-889B-5CC6FE53FBC2}"/>
          </ac:spMkLst>
        </pc:spChg>
        <pc:spChg chg="add mod">
          <ac:chgData name="Elina Rojas" userId="159bb42d-8072-4f6f-9130-aa6055f70065" providerId="ADAL" clId="{612EFAB2-B632-4396-9BAF-3B23BAB97B87}" dt="2025-08-18T18:11:49.176" v="5379" actId="1076"/>
          <ac:spMkLst>
            <pc:docMk/>
            <pc:sldMk cId="0" sldId="256"/>
            <ac:spMk id="29" creationId="{F7C8EB09-B8AA-1A93-23E6-82834C8DFC9E}"/>
          </ac:spMkLst>
        </pc:spChg>
        <pc:spChg chg="add mod">
          <ac:chgData name="Elina Rojas" userId="159bb42d-8072-4f6f-9130-aa6055f70065" providerId="ADAL" clId="{612EFAB2-B632-4396-9BAF-3B23BAB97B87}" dt="2025-08-18T17:28:02.426" v="5342" actId="1076"/>
          <ac:spMkLst>
            <pc:docMk/>
            <pc:sldMk cId="0" sldId="256"/>
            <ac:spMk id="33" creationId="{9CA5CDF0-E2A3-6BA8-C4B7-DBD9628A6920}"/>
          </ac:spMkLst>
        </pc:spChg>
        <pc:spChg chg="add mod">
          <ac:chgData name="Elina Rojas" userId="159bb42d-8072-4f6f-9130-aa6055f70065" providerId="ADAL" clId="{612EFAB2-B632-4396-9BAF-3B23BAB97B87}" dt="2025-08-18T17:28:01.578" v="5341" actId="1076"/>
          <ac:spMkLst>
            <pc:docMk/>
            <pc:sldMk cId="0" sldId="256"/>
            <ac:spMk id="34" creationId="{CB583AD1-489F-D979-387D-32FA17D5044B}"/>
          </ac:spMkLst>
        </pc:spChg>
        <pc:spChg chg="add mod">
          <ac:chgData name="Elina Rojas" userId="159bb42d-8072-4f6f-9130-aa6055f70065" providerId="ADAL" clId="{612EFAB2-B632-4396-9BAF-3B23BAB97B87}" dt="2025-08-18T17:27:55.762" v="5338" actId="1076"/>
          <ac:spMkLst>
            <pc:docMk/>
            <pc:sldMk cId="0" sldId="256"/>
            <ac:spMk id="35" creationId="{ACAF68BE-2C0A-14CD-3545-B0F8DAE920F5}"/>
          </ac:spMkLst>
        </pc:spChg>
        <pc:picChg chg="add mod">
          <ac:chgData name="Elina Rojas" userId="159bb42d-8072-4f6f-9130-aa6055f70065" providerId="ADAL" clId="{612EFAB2-B632-4396-9BAF-3B23BAB97B87}" dt="2025-08-19T11:47:51.553" v="6532" actId="1076"/>
          <ac:picMkLst>
            <pc:docMk/>
            <pc:sldMk cId="0" sldId="256"/>
            <ac:picMk id="18" creationId="{E4B14419-2BD8-AD42-D86B-8B114F3C4C3A}"/>
          </ac:picMkLst>
        </pc:picChg>
        <pc:picChg chg="add mod">
          <ac:chgData name="Elina Rojas" userId="159bb42d-8072-4f6f-9130-aa6055f70065" providerId="ADAL" clId="{612EFAB2-B632-4396-9BAF-3B23BAB97B87}" dt="2025-08-19T11:47:50.052" v="6531" actId="1076"/>
          <ac:picMkLst>
            <pc:docMk/>
            <pc:sldMk cId="0" sldId="256"/>
            <ac:picMk id="21" creationId="{58BFFCB1-4A27-81A3-6839-D311BD22B75C}"/>
          </ac:picMkLst>
        </pc:picChg>
        <pc:picChg chg="add mod">
          <ac:chgData name="Elina Rojas" userId="159bb42d-8072-4f6f-9130-aa6055f70065" providerId="ADAL" clId="{612EFAB2-B632-4396-9BAF-3B23BAB97B87}" dt="2025-08-19T11:47:39.337" v="6529" actId="1076"/>
          <ac:picMkLst>
            <pc:docMk/>
            <pc:sldMk cId="0" sldId="256"/>
            <ac:picMk id="24" creationId="{698E11EE-C442-1E41-222A-C15B4501E683}"/>
          </ac:picMkLst>
        </pc:picChg>
        <pc:picChg chg="add mod">
          <ac:chgData name="Elina Rojas" userId="159bb42d-8072-4f6f-9130-aa6055f70065" providerId="ADAL" clId="{612EFAB2-B632-4396-9BAF-3B23BAB97B87}" dt="2025-08-18T17:23:17.849" v="5285" actId="14100"/>
          <ac:picMkLst>
            <pc:docMk/>
            <pc:sldMk cId="0" sldId="256"/>
            <ac:picMk id="25" creationId="{BD3A138D-008A-BC95-CE38-21B2E52AC453}"/>
          </ac:picMkLst>
        </pc:picChg>
        <pc:picChg chg="add mod ord">
          <ac:chgData name="Elina Rojas" userId="159bb42d-8072-4f6f-9130-aa6055f70065" providerId="ADAL" clId="{612EFAB2-B632-4396-9BAF-3B23BAB97B87}" dt="2025-08-19T11:47:44.305" v="6530" actId="14100"/>
          <ac:picMkLst>
            <pc:docMk/>
            <pc:sldMk cId="0" sldId="256"/>
            <ac:picMk id="32" creationId="{A2FD81C3-C17F-E594-6E77-53C828D7DBE1}"/>
          </ac:picMkLst>
        </pc:picChg>
      </pc:sldChg>
      <pc:sldChg chg="del">
        <pc:chgData name="Elina Rojas" userId="159bb42d-8072-4f6f-9130-aa6055f70065" providerId="ADAL" clId="{612EFAB2-B632-4396-9BAF-3B23BAB97B87}" dt="2025-08-18T12:14:36.891" v="47" actId="2696"/>
        <pc:sldMkLst>
          <pc:docMk/>
          <pc:sldMk cId="0" sldId="257"/>
        </pc:sldMkLst>
      </pc:sldChg>
      <pc:sldChg chg="addSp delSp modSp add del mod ord setBg">
        <pc:chgData name="Elina Rojas" userId="159bb42d-8072-4f6f-9130-aa6055f70065" providerId="ADAL" clId="{612EFAB2-B632-4396-9BAF-3B23BAB97B87}" dt="2025-08-18T20:19:59.190" v="6331" actId="1076"/>
        <pc:sldMkLst>
          <pc:docMk/>
          <pc:sldMk cId="0" sldId="258"/>
        </pc:sldMkLst>
      </pc:sldChg>
      <pc:sldChg chg="addSp delSp modSp mod ord setBg">
        <pc:chgData name="Elina Rojas" userId="159bb42d-8072-4f6f-9130-aa6055f70065" providerId="ADAL" clId="{612EFAB2-B632-4396-9BAF-3B23BAB97B87}" dt="2025-08-18T18:43:52.209" v="6043" actId="1076"/>
        <pc:sldMkLst>
          <pc:docMk/>
          <pc:sldMk cId="0" sldId="259"/>
        </pc:sldMkLst>
        <pc:spChg chg="mod">
          <ac:chgData name="Elina Rojas" userId="159bb42d-8072-4f6f-9130-aa6055f70065" providerId="ADAL" clId="{612EFAB2-B632-4396-9BAF-3B23BAB97B87}" dt="2025-08-18T13:31:44.542" v="426" actId="1076"/>
          <ac:spMkLst>
            <pc:docMk/>
            <pc:sldMk cId="0" sldId="259"/>
            <ac:spMk id="4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8T13:31:36.179" v="422" actId="1076"/>
          <ac:spMkLst>
            <pc:docMk/>
            <pc:sldMk cId="0" sldId="259"/>
            <ac:spMk id="6" creationId="{00000000-0000-0000-0000-000000000000}"/>
          </ac:spMkLst>
        </pc:spChg>
        <pc:spChg chg="add mod">
          <ac:chgData name="Elina Rojas" userId="159bb42d-8072-4f6f-9130-aa6055f70065" providerId="ADAL" clId="{612EFAB2-B632-4396-9BAF-3B23BAB97B87}" dt="2025-08-18T13:31:20.337" v="415" actId="1076"/>
          <ac:spMkLst>
            <pc:docMk/>
            <pc:sldMk cId="0" sldId="259"/>
            <ac:spMk id="11" creationId="{4E7C9D24-23BE-E531-5B16-9B3C2DB1F499}"/>
          </ac:spMkLst>
        </pc:spChg>
        <pc:grpChg chg="mod">
          <ac:chgData name="Elina Rojas" userId="159bb42d-8072-4f6f-9130-aa6055f70065" providerId="ADAL" clId="{612EFAB2-B632-4396-9BAF-3B23BAB97B87}" dt="2025-08-18T13:31:39.545" v="424" actId="1076"/>
          <ac:grpSpMkLst>
            <pc:docMk/>
            <pc:sldMk cId="0" sldId="259"/>
            <ac:grpSpMk id="3" creationId="{00000000-0000-0000-0000-000000000000}"/>
          </ac:grpSpMkLst>
        </pc:grpChg>
        <pc:picChg chg="add mod">
          <ac:chgData name="Elina Rojas" userId="159bb42d-8072-4f6f-9130-aa6055f70065" providerId="ADAL" clId="{612EFAB2-B632-4396-9BAF-3B23BAB97B87}" dt="2025-08-18T13:29:18.331" v="413" actId="14100"/>
          <ac:picMkLst>
            <pc:docMk/>
            <pc:sldMk cId="0" sldId="259"/>
            <ac:picMk id="9" creationId="{C56FD6CE-C63F-74FF-FC76-91EA1B9FC464}"/>
          </ac:picMkLst>
        </pc:picChg>
        <pc:picChg chg="add mod">
          <ac:chgData name="Elina Rojas" userId="159bb42d-8072-4f6f-9130-aa6055f70065" providerId="ADAL" clId="{612EFAB2-B632-4396-9BAF-3B23BAB97B87}" dt="2025-08-18T18:43:50.711" v="6042" actId="1076"/>
          <ac:picMkLst>
            <pc:docMk/>
            <pc:sldMk cId="0" sldId="259"/>
            <ac:picMk id="13" creationId="{DD428204-EF1B-91D3-9F96-4C565F8C042D}"/>
          </ac:picMkLst>
        </pc:picChg>
        <pc:picChg chg="add mod">
          <ac:chgData name="Elina Rojas" userId="159bb42d-8072-4f6f-9130-aa6055f70065" providerId="ADAL" clId="{612EFAB2-B632-4396-9BAF-3B23BAB97B87}" dt="2025-08-18T18:43:52.209" v="6043" actId="1076"/>
          <ac:picMkLst>
            <pc:docMk/>
            <pc:sldMk cId="0" sldId="259"/>
            <ac:picMk id="14" creationId="{1C634260-A94A-EB92-4011-5FAA988F5E74}"/>
          </ac:picMkLst>
        </pc:picChg>
      </pc:sldChg>
      <pc:sldChg chg="addSp delSp modSp del mod setBg">
        <pc:chgData name="Elina Rojas" userId="159bb42d-8072-4f6f-9130-aa6055f70065" providerId="ADAL" clId="{612EFAB2-B632-4396-9BAF-3B23BAB97B87}" dt="2025-08-18T14:56:56.686" v="1048" actId="2696"/>
        <pc:sldMkLst>
          <pc:docMk/>
          <pc:sldMk cId="0" sldId="260"/>
        </pc:sldMkLst>
      </pc:sldChg>
      <pc:sldChg chg="addSp delSp modSp mod ord setBg">
        <pc:chgData name="Elina Rojas" userId="159bb42d-8072-4f6f-9130-aa6055f70065" providerId="ADAL" clId="{612EFAB2-B632-4396-9BAF-3B23BAB97B87}" dt="2025-08-18T18:44:17.308" v="6050" actId="1076"/>
        <pc:sldMkLst>
          <pc:docMk/>
          <pc:sldMk cId="0" sldId="261"/>
        </pc:sldMkLst>
        <pc:spChg chg="mod">
          <ac:chgData name="Elina Rojas" userId="159bb42d-8072-4f6f-9130-aa6055f70065" providerId="ADAL" clId="{612EFAB2-B632-4396-9BAF-3B23BAB97B87}" dt="2025-08-18T18:44:13.932" v="6048" actId="1076"/>
          <ac:spMkLst>
            <pc:docMk/>
            <pc:sldMk cId="0" sldId="261"/>
            <ac:spMk id="4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8T18:44:11.897" v="6047" actId="1076"/>
          <ac:spMkLst>
            <pc:docMk/>
            <pc:sldMk cId="0" sldId="261"/>
            <ac:spMk id="5" creationId="{00000000-0000-0000-0000-000000000000}"/>
          </ac:spMkLst>
        </pc:spChg>
        <pc:grpChg chg="mod">
          <ac:chgData name="Elina Rojas" userId="159bb42d-8072-4f6f-9130-aa6055f70065" providerId="ADAL" clId="{612EFAB2-B632-4396-9BAF-3B23BAB97B87}" dt="2025-08-18T14:55:24.982" v="1032" actId="1076"/>
          <ac:grpSpMkLst>
            <pc:docMk/>
            <pc:sldMk cId="0" sldId="261"/>
            <ac:grpSpMk id="3" creationId="{00000000-0000-0000-0000-000000000000}"/>
          </ac:grpSpMkLst>
        </pc:grpChg>
        <pc:picChg chg="add mod">
          <ac:chgData name="Elina Rojas" userId="159bb42d-8072-4f6f-9130-aa6055f70065" providerId="ADAL" clId="{612EFAB2-B632-4396-9BAF-3B23BAB97B87}" dt="2025-08-18T18:44:15.162" v="6049" actId="1076"/>
          <ac:picMkLst>
            <pc:docMk/>
            <pc:sldMk cId="0" sldId="261"/>
            <ac:picMk id="8" creationId="{D3FBD48B-E88D-DCE4-4F26-301BBB6363A9}"/>
          </ac:picMkLst>
        </pc:picChg>
        <pc:picChg chg="add mod">
          <ac:chgData name="Elina Rojas" userId="159bb42d-8072-4f6f-9130-aa6055f70065" providerId="ADAL" clId="{612EFAB2-B632-4396-9BAF-3B23BAB97B87}" dt="2025-08-18T14:56:16.207" v="1047" actId="14100"/>
          <ac:picMkLst>
            <pc:docMk/>
            <pc:sldMk cId="0" sldId="261"/>
            <ac:picMk id="9" creationId="{A8F41592-4BF4-F641-EAD5-99917D894ABC}"/>
          </ac:picMkLst>
        </pc:picChg>
        <pc:picChg chg="add mod">
          <ac:chgData name="Elina Rojas" userId="159bb42d-8072-4f6f-9130-aa6055f70065" providerId="ADAL" clId="{612EFAB2-B632-4396-9BAF-3B23BAB97B87}" dt="2025-08-18T18:44:17.308" v="6050" actId="1076"/>
          <ac:picMkLst>
            <pc:docMk/>
            <pc:sldMk cId="0" sldId="261"/>
            <ac:picMk id="10" creationId="{F4A685A5-2A2C-3E6F-750D-F144486F0322}"/>
          </ac:picMkLst>
        </pc:picChg>
      </pc:sldChg>
      <pc:sldChg chg="del setBg">
        <pc:chgData name="Elina Rojas" userId="159bb42d-8072-4f6f-9130-aa6055f70065" providerId="ADAL" clId="{612EFAB2-B632-4396-9BAF-3B23BAB97B87}" dt="2025-08-18T15:43:37.964" v="2065" actId="2696"/>
        <pc:sldMkLst>
          <pc:docMk/>
          <pc:sldMk cId="0" sldId="262"/>
        </pc:sldMkLst>
      </pc:sldChg>
      <pc:sldChg chg="addSp delSp modSp mod ord setBg">
        <pc:chgData name="Elina Rojas" userId="159bb42d-8072-4f6f-9130-aa6055f70065" providerId="ADAL" clId="{612EFAB2-B632-4396-9BAF-3B23BAB97B87}" dt="2025-08-18T18:45:52.010" v="6072" actId="1076"/>
        <pc:sldMkLst>
          <pc:docMk/>
          <pc:sldMk cId="0" sldId="263"/>
        </pc:sldMkLst>
        <pc:spChg chg="mod">
          <ac:chgData name="Elina Rojas" userId="159bb42d-8072-4f6f-9130-aa6055f70065" providerId="ADAL" clId="{612EFAB2-B632-4396-9BAF-3B23BAB97B87}" dt="2025-08-18T18:33:19.681" v="5934" actId="1076"/>
          <ac:spMkLst>
            <pc:docMk/>
            <pc:sldMk cId="0" sldId="263"/>
            <ac:spMk id="4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8T18:33:17.485" v="5933" actId="1076"/>
          <ac:spMkLst>
            <pc:docMk/>
            <pc:sldMk cId="0" sldId="263"/>
            <ac:spMk id="5" creationId="{00000000-0000-0000-0000-000000000000}"/>
          </ac:spMkLst>
        </pc:spChg>
        <pc:grpChg chg="mod">
          <ac:chgData name="Elina Rojas" userId="159bb42d-8072-4f6f-9130-aa6055f70065" providerId="ADAL" clId="{612EFAB2-B632-4396-9BAF-3B23BAB97B87}" dt="2025-08-18T18:32:27.318" v="5925" actId="14100"/>
          <ac:grpSpMkLst>
            <pc:docMk/>
            <pc:sldMk cId="0" sldId="263"/>
            <ac:grpSpMk id="3" creationId="{00000000-0000-0000-0000-000000000000}"/>
          </ac:grpSpMkLst>
        </pc:grpChg>
        <pc:picChg chg="add mod">
          <ac:chgData name="Elina Rojas" userId="159bb42d-8072-4f6f-9130-aa6055f70065" providerId="ADAL" clId="{612EFAB2-B632-4396-9BAF-3B23BAB97B87}" dt="2025-08-18T18:45:50.935" v="6071" actId="1076"/>
          <ac:picMkLst>
            <pc:docMk/>
            <pc:sldMk cId="0" sldId="263"/>
            <ac:picMk id="9" creationId="{E04861BF-8BFB-B52F-03DD-7CD6F45AE185}"/>
          </ac:picMkLst>
        </pc:picChg>
        <pc:picChg chg="add mod">
          <ac:chgData name="Elina Rojas" userId="159bb42d-8072-4f6f-9130-aa6055f70065" providerId="ADAL" clId="{612EFAB2-B632-4396-9BAF-3B23BAB97B87}" dt="2025-08-18T18:33:36.593" v="5938" actId="14100"/>
          <ac:picMkLst>
            <pc:docMk/>
            <pc:sldMk cId="0" sldId="263"/>
            <ac:picMk id="13" creationId="{8B739319-4838-4BC3-4E51-8552258D7189}"/>
          </ac:picMkLst>
        </pc:picChg>
        <pc:picChg chg="add mod">
          <ac:chgData name="Elina Rojas" userId="159bb42d-8072-4f6f-9130-aa6055f70065" providerId="ADAL" clId="{612EFAB2-B632-4396-9BAF-3B23BAB97B87}" dt="2025-08-18T18:45:52.010" v="6072" actId="1076"/>
          <ac:picMkLst>
            <pc:docMk/>
            <pc:sldMk cId="0" sldId="263"/>
            <ac:picMk id="14" creationId="{53F8BB9D-91FA-4EBB-A4FC-A9DA1266A534}"/>
          </ac:picMkLst>
        </pc:picChg>
      </pc:sldChg>
      <pc:sldChg chg="del setBg">
        <pc:chgData name="Elina Rojas" userId="159bb42d-8072-4f6f-9130-aa6055f70065" providerId="ADAL" clId="{612EFAB2-B632-4396-9BAF-3B23BAB97B87}" dt="2025-08-18T15:43:40.153" v="2066" actId="2696"/>
        <pc:sldMkLst>
          <pc:docMk/>
          <pc:sldMk cId="0" sldId="264"/>
        </pc:sldMkLst>
      </pc:sldChg>
      <pc:sldChg chg="delSp modSp add del mod setBg">
        <pc:chgData name="Elina Rojas" userId="159bb42d-8072-4f6f-9130-aa6055f70065" providerId="ADAL" clId="{612EFAB2-B632-4396-9BAF-3B23BAB97B87}" dt="2025-08-18T20:30:30.733" v="6518" actId="21"/>
        <pc:sldMkLst>
          <pc:docMk/>
          <pc:sldMk cId="0" sldId="265"/>
        </pc:sldMkLst>
      </pc:sldChg>
      <pc:sldChg chg="modSp add del mod ord setBg">
        <pc:chgData name="Elina Rojas" userId="159bb42d-8072-4f6f-9130-aa6055f70065" providerId="ADAL" clId="{612EFAB2-B632-4396-9BAF-3B23BAB97B87}" dt="2025-08-18T20:27:13.216" v="6452" actId="1076"/>
        <pc:sldMkLst>
          <pc:docMk/>
          <pc:sldMk cId="0" sldId="266"/>
        </pc:sldMkLst>
      </pc:sldChg>
      <pc:sldChg chg="addSp delSp modSp mod setBg">
        <pc:chgData name="Elina Rojas" userId="159bb42d-8072-4f6f-9130-aa6055f70065" providerId="ADAL" clId="{612EFAB2-B632-4396-9BAF-3B23BAB97B87}" dt="2025-08-19T11:47:18.498" v="6526" actId="1076"/>
        <pc:sldMkLst>
          <pc:docMk/>
          <pc:sldMk cId="0" sldId="267"/>
        </pc:sldMkLst>
        <pc:spChg chg="mod">
          <ac:chgData name="Elina Rojas" userId="159bb42d-8072-4f6f-9130-aa6055f70065" providerId="ADAL" clId="{612EFAB2-B632-4396-9BAF-3B23BAB97B87}" dt="2025-08-18T15:44:38.282" v="2078" actId="1076"/>
          <ac:spMkLst>
            <pc:docMk/>
            <pc:sldMk cId="0" sldId="267"/>
            <ac:spMk id="5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8T18:13:48.489" v="5398" actId="1076"/>
          <ac:spMkLst>
            <pc:docMk/>
            <pc:sldMk cId="0" sldId="267"/>
            <ac:spMk id="10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8T18:13:46.787" v="5397" actId="1076"/>
          <ac:spMkLst>
            <pc:docMk/>
            <pc:sldMk cId="0" sldId="267"/>
            <ac:spMk id="11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8T18:13:43.663" v="5396" actId="1076"/>
          <ac:spMkLst>
            <pc:docMk/>
            <pc:sldMk cId="0" sldId="267"/>
            <ac:spMk id="12" creationId="{00000000-0000-0000-0000-000000000000}"/>
          </ac:spMkLst>
        </pc:spChg>
        <pc:grpChg chg="mod">
          <ac:chgData name="Elina Rojas" userId="159bb42d-8072-4f6f-9130-aa6055f70065" providerId="ADAL" clId="{612EFAB2-B632-4396-9BAF-3B23BAB97B87}" dt="2025-08-18T15:44:20.691" v="2075" actId="1076"/>
          <ac:grpSpMkLst>
            <pc:docMk/>
            <pc:sldMk cId="0" sldId="267"/>
            <ac:grpSpMk id="3" creationId="{00000000-0000-0000-0000-000000000000}"/>
          </ac:grpSpMkLst>
        </pc:grpChg>
        <pc:picChg chg="add mod">
          <ac:chgData name="Elina Rojas" userId="159bb42d-8072-4f6f-9130-aa6055f70065" providerId="ADAL" clId="{612EFAB2-B632-4396-9BAF-3B23BAB97B87}" dt="2025-08-19T11:47:18.498" v="6526" actId="1076"/>
          <ac:picMkLst>
            <pc:docMk/>
            <pc:sldMk cId="0" sldId="267"/>
            <ac:picMk id="13" creationId="{BF489E02-9F0E-144B-B01E-1436D3EC208A}"/>
          </ac:picMkLst>
        </pc:picChg>
        <pc:picChg chg="add mod">
          <ac:chgData name="Elina Rojas" userId="159bb42d-8072-4f6f-9130-aa6055f70065" providerId="ADAL" clId="{612EFAB2-B632-4396-9BAF-3B23BAB97B87}" dt="2025-08-18T18:30:16.069" v="5904" actId="1076"/>
          <ac:picMkLst>
            <pc:docMk/>
            <pc:sldMk cId="0" sldId="267"/>
            <ac:picMk id="14" creationId="{C7AF1FCD-3B74-350F-2057-58E39C59B4C5}"/>
          </ac:picMkLst>
        </pc:picChg>
        <pc:picChg chg="add mod">
          <ac:chgData name="Elina Rojas" userId="159bb42d-8072-4f6f-9130-aa6055f70065" providerId="ADAL" clId="{612EFAB2-B632-4396-9BAF-3B23BAB97B87}" dt="2025-08-18T18:30:13.780" v="5902" actId="14100"/>
          <ac:picMkLst>
            <pc:docMk/>
            <pc:sldMk cId="0" sldId="267"/>
            <ac:picMk id="15" creationId="{297CD8F7-F21F-2CC5-60FE-E6E2E3152C4C}"/>
          </ac:picMkLst>
        </pc:picChg>
      </pc:sldChg>
      <pc:sldChg chg="addSp modSp add mod ord setBg">
        <pc:chgData name="Elina Rojas" userId="159bb42d-8072-4f6f-9130-aa6055f70065" providerId="ADAL" clId="{612EFAB2-B632-4396-9BAF-3B23BAB97B87}" dt="2025-08-19T11:48:06.503" v="6533" actId="1076"/>
        <pc:sldMkLst>
          <pc:docMk/>
          <pc:sldMk cId="0" sldId="268"/>
        </pc:sldMkLst>
        <pc:spChg chg="mod">
          <ac:chgData name="Elina Rojas" userId="159bb42d-8072-4f6f-9130-aa6055f70065" providerId="ADAL" clId="{612EFAB2-B632-4396-9BAF-3B23BAB97B87}" dt="2025-08-18T13:33:06.198" v="439" actId="207"/>
          <ac:spMkLst>
            <pc:docMk/>
            <pc:sldMk cId="0" sldId="268"/>
            <ac:spMk id="8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8T13:34:49.657" v="453" actId="1076"/>
          <ac:spMkLst>
            <pc:docMk/>
            <pc:sldMk cId="0" sldId="268"/>
            <ac:spMk id="16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8T13:34:46.204" v="452" actId="255"/>
          <ac:spMkLst>
            <pc:docMk/>
            <pc:sldMk cId="0" sldId="268"/>
            <ac:spMk id="18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9T11:48:06.503" v="6533" actId="1076"/>
          <ac:spMkLst>
            <pc:docMk/>
            <pc:sldMk cId="0" sldId="268"/>
            <ac:spMk id="19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8T13:35:48.881" v="465" actId="1076"/>
          <ac:spMkLst>
            <pc:docMk/>
            <pc:sldMk cId="0" sldId="268"/>
            <ac:spMk id="28" creationId="{45204693-3A5B-C789-011C-83243CD7CCAC}"/>
          </ac:spMkLst>
        </pc:spChg>
        <pc:spChg chg="mod">
          <ac:chgData name="Elina Rojas" userId="159bb42d-8072-4f6f-9130-aa6055f70065" providerId="ADAL" clId="{612EFAB2-B632-4396-9BAF-3B23BAB97B87}" dt="2025-08-18T13:35:14.242" v="459" actId="1076"/>
          <ac:spMkLst>
            <pc:docMk/>
            <pc:sldMk cId="0" sldId="268"/>
            <ac:spMk id="29" creationId="{EE1E0727-75E3-F87E-AE72-3F8DF3E68326}"/>
          </ac:spMkLst>
        </pc:spChg>
        <pc:spChg chg="mod">
          <ac:chgData name="Elina Rojas" userId="159bb42d-8072-4f6f-9130-aa6055f70065" providerId="ADAL" clId="{612EFAB2-B632-4396-9BAF-3B23BAB97B87}" dt="2025-08-18T13:35:24.086" v="462" actId="207"/>
          <ac:spMkLst>
            <pc:docMk/>
            <pc:sldMk cId="0" sldId="268"/>
            <ac:spMk id="31" creationId="{199F027E-EA41-AEE6-8601-0647C9EFD003}"/>
          </ac:spMkLst>
        </pc:spChg>
        <pc:grpChg chg="mod">
          <ac:chgData name="Elina Rojas" userId="159bb42d-8072-4f6f-9130-aa6055f70065" providerId="ADAL" clId="{612EFAB2-B632-4396-9BAF-3B23BAB97B87}" dt="2025-08-18T13:39:01.707" v="501" actId="1076"/>
          <ac:grpSpMkLst>
            <pc:docMk/>
            <pc:sldMk cId="0" sldId="268"/>
            <ac:grpSpMk id="17" creationId="{00000000-0000-0000-0000-000000000000}"/>
          </ac:grpSpMkLst>
        </pc:grpChg>
        <pc:picChg chg="add mod">
          <ac:chgData name="Elina Rojas" userId="159bb42d-8072-4f6f-9130-aa6055f70065" providerId="ADAL" clId="{612EFAB2-B632-4396-9BAF-3B23BAB97B87}" dt="2025-08-18T13:36:15.454" v="466"/>
          <ac:picMkLst>
            <pc:docMk/>
            <pc:sldMk cId="0" sldId="268"/>
            <ac:picMk id="2" creationId="{C2FFD7DB-3BD2-0500-A558-A6C5BEF9D0A5}"/>
          </ac:picMkLst>
        </pc:picChg>
        <pc:picChg chg="mod">
          <ac:chgData name="Elina Rojas" userId="159bb42d-8072-4f6f-9130-aa6055f70065" providerId="ADAL" clId="{612EFAB2-B632-4396-9BAF-3B23BAB97B87}" dt="2025-08-18T13:34:18.920" v="447" actId="1076"/>
          <ac:picMkLst>
            <pc:docMk/>
            <pc:sldMk cId="0" sldId="268"/>
            <ac:picMk id="3" creationId="{00000000-0000-0000-0000-000000000000}"/>
          </ac:picMkLst>
        </pc:picChg>
        <pc:picChg chg="add mod">
          <ac:chgData name="Elina Rojas" userId="159bb42d-8072-4f6f-9130-aa6055f70065" providerId="ADAL" clId="{612EFAB2-B632-4396-9BAF-3B23BAB97B87}" dt="2025-08-18T13:36:38.136" v="478" actId="1076"/>
          <ac:picMkLst>
            <pc:docMk/>
            <pc:sldMk cId="0" sldId="268"/>
            <ac:picMk id="4" creationId="{C516A131-9D17-FBF5-0ACE-22A2CA7EB85E}"/>
          </ac:picMkLst>
        </pc:picChg>
        <pc:picChg chg="add mod">
          <ac:chgData name="Elina Rojas" userId="159bb42d-8072-4f6f-9130-aa6055f70065" providerId="ADAL" clId="{612EFAB2-B632-4396-9BAF-3B23BAB97B87}" dt="2025-08-18T14:09:44.540" v="606"/>
          <ac:picMkLst>
            <pc:docMk/>
            <pc:sldMk cId="0" sldId="268"/>
            <ac:picMk id="5" creationId="{6EE04BEF-DDAD-AE24-1715-510DA019F3AB}"/>
          </ac:picMkLst>
        </pc:picChg>
        <pc:picChg chg="mod">
          <ac:chgData name="Elina Rojas" userId="159bb42d-8072-4f6f-9130-aa6055f70065" providerId="ADAL" clId="{612EFAB2-B632-4396-9BAF-3B23BAB97B87}" dt="2025-08-18T13:36:36.876" v="477" actId="1076"/>
          <ac:picMkLst>
            <pc:docMk/>
            <pc:sldMk cId="0" sldId="268"/>
            <ac:picMk id="6" creationId="{00000000-0000-0000-0000-000000000000}"/>
          </ac:picMkLst>
        </pc:picChg>
        <pc:picChg chg="mod">
          <ac:chgData name="Elina Rojas" userId="159bb42d-8072-4f6f-9130-aa6055f70065" providerId="ADAL" clId="{612EFAB2-B632-4396-9BAF-3B23BAB97B87}" dt="2025-08-18T13:33:02.727" v="438" actId="1076"/>
          <ac:picMkLst>
            <pc:docMk/>
            <pc:sldMk cId="0" sldId="268"/>
            <ac:picMk id="13" creationId="{00000000-0000-0000-0000-000000000000}"/>
          </ac:picMkLst>
        </pc:picChg>
        <pc:picChg chg="mod">
          <ac:chgData name="Elina Rojas" userId="159bb42d-8072-4f6f-9130-aa6055f70065" providerId="ADAL" clId="{612EFAB2-B632-4396-9BAF-3B23BAB97B87}" dt="2025-08-18T13:35:29.789" v="463" actId="1076"/>
          <ac:picMkLst>
            <pc:docMk/>
            <pc:sldMk cId="0" sldId="268"/>
            <ac:picMk id="33" creationId="{11D75F8B-DBDF-9552-9F0F-519812E10EE9}"/>
          </ac:picMkLst>
        </pc:picChg>
      </pc:sldChg>
      <pc:sldChg chg="addSp delSp modSp add del mod setBg">
        <pc:chgData name="Elina Rojas" userId="159bb42d-8072-4f6f-9130-aa6055f70065" providerId="ADAL" clId="{612EFAB2-B632-4396-9BAF-3B23BAB97B87}" dt="2025-08-18T16:21:48.290" v="4266" actId="2696"/>
        <pc:sldMkLst>
          <pc:docMk/>
          <pc:sldMk cId="0" sldId="269"/>
        </pc:sldMkLst>
      </pc:sldChg>
      <pc:sldChg chg="addSp delSp modSp add del mod ord setBg">
        <pc:chgData name="Elina Rojas" userId="159bb42d-8072-4f6f-9130-aa6055f70065" providerId="ADAL" clId="{612EFAB2-B632-4396-9BAF-3B23BAB97B87}" dt="2025-08-18T16:36:06.125" v="4782" actId="2696"/>
        <pc:sldMkLst>
          <pc:docMk/>
          <pc:sldMk cId="1729083814" sldId="270"/>
        </pc:sldMkLst>
      </pc:sldChg>
      <pc:sldChg chg="delSp add del mod">
        <pc:chgData name="Elina Rojas" userId="159bb42d-8072-4f6f-9130-aa6055f70065" providerId="ADAL" clId="{612EFAB2-B632-4396-9BAF-3B23BAB97B87}" dt="2025-08-18T15:43:31.488" v="2064" actId="2696"/>
        <pc:sldMkLst>
          <pc:docMk/>
          <pc:sldMk cId="0" sldId="271"/>
        </pc:sldMkLst>
      </pc:sldChg>
      <pc:sldChg chg="addSp delSp modSp add mod setBg">
        <pc:chgData name="Elina Rojas" userId="159bb42d-8072-4f6f-9130-aa6055f70065" providerId="ADAL" clId="{612EFAB2-B632-4396-9BAF-3B23BAB97B87}" dt="2025-08-19T15:05:33.878" v="8676" actId="1076"/>
        <pc:sldMkLst>
          <pc:docMk/>
          <pc:sldMk cId="0" sldId="272"/>
        </pc:sldMkLst>
        <pc:spChg chg="mod">
          <ac:chgData name="Elina Rojas" userId="159bb42d-8072-4f6f-9130-aa6055f70065" providerId="ADAL" clId="{612EFAB2-B632-4396-9BAF-3B23BAB97B87}" dt="2025-08-19T13:53:40.737" v="7673" actId="255"/>
          <ac:spMkLst>
            <pc:docMk/>
            <pc:sldMk cId="0" sldId="272"/>
            <ac:spMk id="2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9T15:05:33.878" v="8676" actId="1076"/>
          <ac:spMkLst>
            <pc:docMk/>
            <pc:sldMk cId="0" sldId="272"/>
            <ac:spMk id="4" creationId="{00000000-0000-0000-0000-000000000000}"/>
          </ac:spMkLst>
        </pc:spChg>
        <pc:picChg chg="add mod">
          <ac:chgData name="Elina Rojas" userId="159bb42d-8072-4f6f-9130-aa6055f70065" providerId="ADAL" clId="{612EFAB2-B632-4396-9BAF-3B23BAB97B87}" dt="2025-08-18T15:43:21.658" v="2061" actId="1076"/>
          <ac:picMkLst>
            <pc:docMk/>
            <pc:sldMk cId="0" sldId="272"/>
            <ac:picMk id="7" creationId="{55F46055-8730-3A4E-7D24-576D5FB75082}"/>
          </ac:picMkLst>
        </pc:picChg>
        <pc:picChg chg="add mod">
          <ac:chgData name="Elina Rojas" userId="159bb42d-8072-4f6f-9130-aa6055f70065" providerId="ADAL" clId="{612EFAB2-B632-4396-9BAF-3B23BAB97B87}" dt="2025-08-18T18:42:25.724" v="6024" actId="1076"/>
          <ac:picMkLst>
            <pc:docMk/>
            <pc:sldMk cId="0" sldId="272"/>
            <ac:picMk id="8" creationId="{C11F79E2-A924-B98B-EF95-8F377CE2DE30}"/>
          </ac:picMkLst>
        </pc:picChg>
        <pc:picChg chg="add mod">
          <ac:chgData name="Elina Rojas" userId="159bb42d-8072-4f6f-9130-aa6055f70065" providerId="ADAL" clId="{612EFAB2-B632-4396-9BAF-3B23BAB97B87}" dt="2025-08-18T18:45:40.529" v="6067" actId="1076"/>
          <ac:picMkLst>
            <pc:docMk/>
            <pc:sldMk cId="0" sldId="272"/>
            <ac:picMk id="9" creationId="{C6536696-5B9D-FF5F-682B-00500507AF95}"/>
          </ac:picMkLst>
        </pc:picChg>
      </pc:sldChg>
      <pc:sldChg chg="modSp add del mod setBg">
        <pc:chgData name="Elina Rojas" userId="159bb42d-8072-4f6f-9130-aa6055f70065" providerId="ADAL" clId="{612EFAB2-B632-4396-9BAF-3B23BAB97B87}" dt="2025-08-18T15:38:55.207" v="1960"/>
        <pc:sldMkLst>
          <pc:docMk/>
          <pc:sldMk cId="4012947697" sldId="272"/>
        </pc:sldMkLst>
      </pc:sldChg>
      <pc:sldChg chg="addSp delSp modSp add mod setBg">
        <pc:chgData name="Elina Rojas" userId="159bb42d-8072-4f6f-9130-aa6055f70065" providerId="ADAL" clId="{612EFAB2-B632-4396-9BAF-3B23BAB97B87}" dt="2025-08-19T15:05:10.935" v="8675" actId="108"/>
        <pc:sldMkLst>
          <pc:docMk/>
          <pc:sldMk cId="1387322158" sldId="273"/>
        </pc:sldMkLst>
        <pc:spChg chg="add mod">
          <ac:chgData name="Elina Rojas" userId="159bb42d-8072-4f6f-9130-aa6055f70065" providerId="ADAL" clId="{612EFAB2-B632-4396-9BAF-3B23BAB97B87}" dt="2025-08-19T12:20:29.440" v="6893" actId="14100"/>
          <ac:spMkLst>
            <pc:docMk/>
            <pc:sldMk cId="1387322158" sldId="273"/>
            <ac:spMk id="10" creationId="{57210E52-4063-80B0-77F2-02FCBE346083}"/>
          </ac:spMkLst>
        </pc:spChg>
        <pc:spChg chg="add mod">
          <ac:chgData name="Elina Rojas" userId="159bb42d-8072-4f6f-9130-aa6055f70065" providerId="ADAL" clId="{612EFAB2-B632-4396-9BAF-3B23BAB97B87}" dt="2025-08-19T15:01:50.724" v="8615" actId="1076"/>
          <ac:spMkLst>
            <pc:docMk/>
            <pc:sldMk cId="1387322158" sldId="273"/>
            <ac:spMk id="11" creationId="{BEE21E20-C75A-3DD5-93AA-4B004C1F18BC}"/>
          </ac:spMkLst>
        </pc:spChg>
        <pc:spChg chg="add mod">
          <ac:chgData name="Elina Rojas" userId="159bb42d-8072-4f6f-9130-aa6055f70065" providerId="ADAL" clId="{612EFAB2-B632-4396-9BAF-3B23BAB97B87}" dt="2025-08-19T15:01:56.477" v="8616" actId="1076"/>
          <ac:spMkLst>
            <pc:docMk/>
            <pc:sldMk cId="1387322158" sldId="273"/>
            <ac:spMk id="14" creationId="{FCC7D901-018F-4D0B-320B-8EE1F1F913D5}"/>
          </ac:spMkLst>
        </pc:spChg>
        <pc:spChg chg="add mod">
          <ac:chgData name="Elina Rojas" userId="159bb42d-8072-4f6f-9130-aa6055f70065" providerId="ADAL" clId="{612EFAB2-B632-4396-9BAF-3B23BAB97B87}" dt="2025-08-19T12:18:15.595" v="6856"/>
          <ac:spMkLst>
            <pc:docMk/>
            <pc:sldMk cId="1387322158" sldId="273"/>
            <ac:spMk id="17" creationId="{CFCA5AD8-29CA-6406-B938-1FEA34DA7DFA}"/>
          </ac:spMkLst>
        </pc:spChg>
        <pc:spChg chg="add mod">
          <ac:chgData name="Elina Rojas" userId="159bb42d-8072-4f6f-9130-aa6055f70065" providerId="ADAL" clId="{612EFAB2-B632-4396-9BAF-3B23BAB97B87}" dt="2025-08-19T15:00:58.584" v="8585" actId="20577"/>
          <ac:spMkLst>
            <pc:docMk/>
            <pc:sldMk cId="1387322158" sldId="273"/>
            <ac:spMk id="18" creationId="{39704BA1-9EBA-CD53-6D31-32AAE0D6D496}"/>
          </ac:spMkLst>
        </pc:spChg>
        <pc:spChg chg="mod">
          <ac:chgData name="Elina Rojas" userId="159bb42d-8072-4f6f-9130-aa6055f70065" providerId="ADAL" clId="{612EFAB2-B632-4396-9BAF-3B23BAB97B87}" dt="2025-08-19T15:05:04.838" v="8674" actId="20577"/>
          <ac:spMkLst>
            <pc:docMk/>
            <pc:sldMk cId="1387322158" sldId="273"/>
            <ac:spMk id="21" creationId="{5B302F5F-D07C-E64B-9A6C-4D8194E7FC6D}"/>
          </ac:spMkLst>
        </pc:spChg>
        <pc:spChg chg="mod">
          <ac:chgData name="Elina Rojas" userId="159bb42d-8072-4f6f-9130-aa6055f70065" providerId="ADAL" clId="{612EFAB2-B632-4396-9BAF-3B23BAB97B87}" dt="2025-08-19T15:05:00.485" v="8671" actId="20577"/>
          <ac:spMkLst>
            <pc:docMk/>
            <pc:sldMk cId="1387322158" sldId="273"/>
            <ac:spMk id="23" creationId="{87BD66B8-2804-15EC-93F5-7F502F28A652}"/>
          </ac:spMkLst>
        </pc:spChg>
        <pc:spChg chg="mod">
          <ac:chgData name="Elina Rojas" userId="159bb42d-8072-4f6f-9130-aa6055f70065" providerId="ADAL" clId="{612EFAB2-B632-4396-9BAF-3B23BAB97B87}" dt="2025-08-19T15:05:10.935" v="8675" actId="108"/>
          <ac:spMkLst>
            <pc:docMk/>
            <pc:sldMk cId="1387322158" sldId="273"/>
            <ac:spMk id="24" creationId="{D76BF65A-7F9D-BCD6-05BF-EF6EA583B0CE}"/>
          </ac:spMkLst>
        </pc:spChg>
        <pc:spChg chg="add mod">
          <ac:chgData name="Elina Rojas" userId="159bb42d-8072-4f6f-9130-aa6055f70065" providerId="ADAL" clId="{612EFAB2-B632-4396-9BAF-3B23BAB97B87}" dt="2025-08-19T15:01:30.211" v="8614" actId="20577"/>
          <ac:spMkLst>
            <pc:docMk/>
            <pc:sldMk cId="1387322158" sldId="273"/>
            <ac:spMk id="26" creationId="{63E0EF79-16C9-4E6C-248E-04577612BB26}"/>
          </ac:spMkLst>
        </pc:spChg>
        <pc:spChg chg="add mod">
          <ac:chgData name="Elina Rojas" userId="159bb42d-8072-4f6f-9130-aa6055f70065" providerId="ADAL" clId="{612EFAB2-B632-4396-9BAF-3B23BAB97B87}" dt="2025-08-19T12:33:44.822" v="7312" actId="207"/>
          <ac:spMkLst>
            <pc:docMk/>
            <pc:sldMk cId="1387322158" sldId="273"/>
            <ac:spMk id="27" creationId="{CABCA1C0-930E-7647-866A-AED03BC3C0F2}"/>
          </ac:spMkLst>
        </pc:spChg>
        <pc:grpChg chg="add mod">
          <ac:chgData name="Elina Rojas" userId="159bb42d-8072-4f6f-9130-aa6055f70065" providerId="ADAL" clId="{612EFAB2-B632-4396-9BAF-3B23BAB97B87}" dt="2025-08-19T12:34:17.369" v="7317" actId="1076"/>
          <ac:grpSpMkLst>
            <pc:docMk/>
            <pc:sldMk cId="1387322158" sldId="273"/>
            <ac:grpSpMk id="9" creationId="{6E7B6AFB-D206-F25E-BE0D-116401C49875}"/>
          </ac:grpSpMkLst>
        </pc:grpChg>
        <pc:grpChg chg="add mod">
          <ac:chgData name="Elina Rojas" userId="159bb42d-8072-4f6f-9130-aa6055f70065" providerId="ADAL" clId="{612EFAB2-B632-4396-9BAF-3B23BAB97B87}" dt="2025-08-19T12:34:30.175" v="7321" actId="14100"/>
          <ac:grpSpMkLst>
            <pc:docMk/>
            <pc:sldMk cId="1387322158" sldId="273"/>
            <ac:grpSpMk id="16" creationId="{54A0EAE0-9A23-015F-B085-CA4CE6BAAC06}"/>
          </ac:grpSpMkLst>
        </pc:grpChg>
        <pc:grpChg chg="mod">
          <ac:chgData name="Elina Rojas" userId="159bb42d-8072-4f6f-9130-aa6055f70065" providerId="ADAL" clId="{612EFAB2-B632-4396-9BAF-3B23BAB97B87}" dt="2025-08-19T12:34:19.862" v="7318" actId="1076"/>
          <ac:grpSpMkLst>
            <pc:docMk/>
            <pc:sldMk cId="1387322158" sldId="273"/>
            <ac:grpSpMk id="19" creationId="{33E30E3E-88C7-3163-2968-3DF83A34C13B}"/>
          </ac:grpSpMkLst>
        </pc:grpChg>
        <pc:picChg chg="mod">
          <ac:chgData name="Elina Rojas" userId="159bb42d-8072-4f6f-9130-aa6055f70065" providerId="ADAL" clId="{612EFAB2-B632-4396-9BAF-3B23BAB97B87}" dt="2025-08-19T12:25:48.434" v="7154" actId="1076"/>
          <ac:picMkLst>
            <pc:docMk/>
            <pc:sldMk cId="1387322158" sldId="273"/>
            <ac:picMk id="6" creationId="{319423C2-301A-C1BD-0D36-D61C7360D2C1}"/>
          </ac:picMkLst>
        </pc:picChg>
        <pc:picChg chg="mod">
          <ac:chgData name="Elina Rojas" userId="159bb42d-8072-4f6f-9130-aa6055f70065" providerId="ADAL" clId="{612EFAB2-B632-4396-9BAF-3B23BAB97B87}" dt="2025-08-19T12:25:49.936" v="7155" actId="1076"/>
          <ac:picMkLst>
            <pc:docMk/>
            <pc:sldMk cId="1387322158" sldId="273"/>
            <ac:picMk id="8" creationId="{37FCAD84-82FE-F2D8-BAB5-203C80B30F03}"/>
          </ac:picMkLst>
        </pc:picChg>
      </pc:sldChg>
      <pc:sldChg chg="add del setBg">
        <pc:chgData name="Elina Rojas" userId="159bb42d-8072-4f6f-9130-aa6055f70065" providerId="ADAL" clId="{612EFAB2-B632-4396-9BAF-3B23BAB97B87}" dt="2025-08-18T15:45:58.167" v="2101" actId="2696"/>
        <pc:sldMkLst>
          <pc:docMk/>
          <pc:sldMk cId="1037952835" sldId="274"/>
        </pc:sldMkLst>
      </pc:sldChg>
      <pc:sldChg chg="addSp delSp modSp add mod setBg">
        <pc:chgData name="Elina Rojas" userId="159bb42d-8072-4f6f-9130-aa6055f70065" providerId="ADAL" clId="{612EFAB2-B632-4396-9BAF-3B23BAB97B87}" dt="2025-08-19T14:45:16.249" v="8518" actId="1076"/>
        <pc:sldMkLst>
          <pc:docMk/>
          <pc:sldMk cId="2763263055" sldId="274"/>
        </pc:sldMkLst>
        <pc:spChg chg="mod">
          <ac:chgData name="Elina Rojas" userId="159bb42d-8072-4f6f-9130-aa6055f70065" providerId="ADAL" clId="{612EFAB2-B632-4396-9BAF-3B23BAB97B87}" dt="2025-08-18T18:45:07.166" v="6061" actId="1076"/>
          <ac:spMkLst>
            <pc:docMk/>
            <pc:sldMk cId="2763263055" sldId="274"/>
            <ac:spMk id="4" creationId="{AC8C5512-CAF8-8382-48FE-81B50F942A22}"/>
          </ac:spMkLst>
        </pc:spChg>
        <pc:spChg chg="mod">
          <ac:chgData name="Elina Rojas" userId="159bb42d-8072-4f6f-9130-aa6055f70065" providerId="ADAL" clId="{612EFAB2-B632-4396-9BAF-3B23BAB97B87}" dt="2025-08-18T18:45:04.814" v="6060" actId="1076"/>
          <ac:spMkLst>
            <pc:docMk/>
            <pc:sldMk cId="2763263055" sldId="274"/>
            <ac:spMk id="5" creationId="{C47F3566-3AD0-CCFE-625B-EE6991E4386C}"/>
          </ac:spMkLst>
        </pc:spChg>
        <pc:grpChg chg="mod">
          <ac:chgData name="Elina Rojas" userId="159bb42d-8072-4f6f-9130-aa6055f70065" providerId="ADAL" clId="{612EFAB2-B632-4396-9BAF-3B23BAB97B87}" dt="2025-08-19T14:45:16.249" v="8518" actId="1076"/>
          <ac:grpSpMkLst>
            <pc:docMk/>
            <pc:sldMk cId="2763263055" sldId="274"/>
            <ac:grpSpMk id="3" creationId="{A09A251F-485F-385E-9D0C-BACB35EC020D}"/>
          </ac:grpSpMkLst>
        </pc:grpChg>
        <pc:picChg chg="add mod">
          <ac:chgData name="Elina Rojas" userId="159bb42d-8072-4f6f-9130-aa6055f70065" providerId="ADAL" clId="{612EFAB2-B632-4396-9BAF-3B23BAB97B87}" dt="2025-08-18T15:48:02.406" v="2196" actId="1076"/>
          <ac:picMkLst>
            <pc:docMk/>
            <pc:sldMk cId="2763263055" sldId="274"/>
            <ac:picMk id="2" creationId="{DA61F009-6A35-DDEE-7AD8-4138A695121A}"/>
          </ac:picMkLst>
        </pc:picChg>
        <pc:picChg chg="mod">
          <ac:chgData name="Elina Rojas" userId="159bb42d-8072-4f6f-9130-aa6055f70065" providerId="ADAL" clId="{612EFAB2-B632-4396-9BAF-3B23BAB97B87}" dt="2025-08-18T18:45:10.723" v="6063" actId="1076"/>
          <ac:picMkLst>
            <pc:docMk/>
            <pc:sldMk cId="2763263055" sldId="274"/>
            <ac:picMk id="8" creationId="{8ADA6C4E-F431-98F5-3018-45570165D9E3}"/>
          </ac:picMkLst>
        </pc:picChg>
        <pc:picChg chg="add mod">
          <ac:chgData name="Elina Rojas" userId="159bb42d-8072-4f6f-9130-aa6055f70065" providerId="ADAL" clId="{612EFAB2-B632-4396-9BAF-3B23BAB97B87}" dt="2025-08-18T18:45:19.826" v="6065" actId="1076"/>
          <ac:picMkLst>
            <pc:docMk/>
            <pc:sldMk cId="2763263055" sldId="274"/>
            <ac:picMk id="12" creationId="{7C2CFAA4-5674-1AD5-EB76-5C27B59ACFD4}"/>
          </ac:picMkLst>
        </pc:picChg>
      </pc:sldChg>
      <pc:sldChg chg="addSp delSp modSp add mod setBg">
        <pc:chgData name="Elina Rojas" userId="159bb42d-8072-4f6f-9130-aa6055f70065" providerId="ADAL" clId="{612EFAB2-B632-4396-9BAF-3B23BAB97B87}" dt="2025-08-19T14:59:47.985" v="8554" actId="14100"/>
        <pc:sldMkLst>
          <pc:docMk/>
          <pc:sldMk cId="4072613936" sldId="275"/>
        </pc:sldMkLst>
        <pc:spChg chg="add mod">
          <ac:chgData name="Elina Rojas" userId="159bb42d-8072-4f6f-9130-aa6055f70065" providerId="ADAL" clId="{612EFAB2-B632-4396-9BAF-3B23BAB97B87}" dt="2025-08-18T16:47:24.944" v="4913" actId="1076"/>
          <ac:spMkLst>
            <pc:docMk/>
            <pc:sldMk cId="4072613936" sldId="275"/>
            <ac:spMk id="4" creationId="{4EE7D6F7-986C-7A54-6CDF-48BCFBC6B614}"/>
          </ac:spMkLst>
        </pc:spChg>
        <pc:spChg chg="add mod">
          <ac:chgData name="Elina Rojas" userId="159bb42d-8072-4f6f-9130-aa6055f70065" providerId="ADAL" clId="{612EFAB2-B632-4396-9BAF-3B23BAB97B87}" dt="2025-08-19T14:59:47.985" v="8554" actId="14100"/>
          <ac:spMkLst>
            <pc:docMk/>
            <pc:sldMk cId="4072613936" sldId="275"/>
            <ac:spMk id="12" creationId="{68447DF6-05C0-B7B3-CB0F-CECB7AD2BCA4}"/>
          </ac:spMkLst>
        </pc:spChg>
        <pc:spChg chg="add mod">
          <ac:chgData name="Elina Rojas" userId="159bb42d-8072-4f6f-9130-aa6055f70065" providerId="ADAL" clId="{612EFAB2-B632-4396-9BAF-3B23BAB97B87}" dt="2025-08-19T14:59:43.891" v="8552" actId="1076"/>
          <ac:spMkLst>
            <pc:docMk/>
            <pc:sldMk cId="4072613936" sldId="275"/>
            <ac:spMk id="15" creationId="{480719C7-3D95-90E0-B95D-82B84A05A0D8}"/>
          </ac:spMkLst>
        </pc:spChg>
        <pc:spChg chg="mod">
          <ac:chgData name="Elina Rojas" userId="159bb42d-8072-4f6f-9130-aa6055f70065" providerId="ADAL" clId="{612EFAB2-B632-4396-9BAF-3B23BAB97B87}" dt="2025-08-18T16:47:46.494" v="4923" actId="1076"/>
          <ac:spMkLst>
            <pc:docMk/>
            <pc:sldMk cId="4072613936" sldId="275"/>
            <ac:spMk id="26" creationId="{90CEF969-7F38-8EC5-0E97-8DCD2D9C0717}"/>
          </ac:spMkLst>
        </pc:spChg>
        <pc:spChg chg="add mod">
          <ac:chgData name="Elina Rojas" userId="159bb42d-8072-4f6f-9130-aa6055f70065" providerId="ADAL" clId="{612EFAB2-B632-4396-9BAF-3B23BAB97B87}" dt="2025-08-19T14:59:45.935" v="8553" actId="1076"/>
          <ac:spMkLst>
            <pc:docMk/>
            <pc:sldMk cId="4072613936" sldId="275"/>
            <ac:spMk id="28" creationId="{1B24B678-9EB7-5669-90AF-D3C60064ACA8}"/>
          </ac:spMkLst>
        </pc:spChg>
        <pc:spChg chg="add mod">
          <ac:chgData name="Elina Rojas" userId="159bb42d-8072-4f6f-9130-aa6055f70065" providerId="ADAL" clId="{612EFAB2-B632-4396-9BAF-3B23BAB97B87}" dt="2025-08-18T16:47:43.556" v="4921" actId="1076"/>
          <ac:spMkLst>
            <pc:docMk/>
            <pc:sldMk cId="4072613936" sldId="275"/>
            <ac:spMk id="29" creationId="{3A653FBD-0ED0-8372-F320-A4574ADD7873}"/>
          </ac:spMkLst>
        </pc:spChg>
        <pc:picChg chg="mod">
          <ac:chgData name="Elina Rojas" userId="159bb42d-8072-4f6f-9130-aa6055f70065" providerId="ADAL" clId="{612EFAB2-B632-4396-9BAF-3B23BAB97B87}" dt="2025-08-18T16:47:29.616" v="4915" actId="14100"/>
          <ac:picMkLst>
            <pc:docMk/>
            <pc:sldMk cId="4072613936" sldId="275"/>
            <ac:picMk id="14" creationId="{3835421C-719F-3FED-8A33-D1E2B5FFBA6A}"/>
          </ac:picMkLst>
        </pc:picChg>
        <pc:picChg chg="mod">
          <ac:chgData name="Elina Rojas" userId="159bb42d-8072-4f6f-9130-aa6055f70065" providerId="ADAL" clId="{612EFAB2-B632-4396-9BAF-3B23BAB97B87}" dt="2025-08-18T18:39:58.175" v="5983" actId="14100"/>
          <ac:picMkLst>
            <pc:docMk/>
            <pc:sldMk cId="4072613936" sldId="275"/>
            <ac:picMk id="16" creationId="{53A4F193-E464-1FF8-7935-A7120057AC08}"/>
          </ac:picMkLst>
        </pc:picChg>
        <pc:picChg chg="add mod">
          <ac:chgData name="Elina Rojas" userId="159bb42d-8072-4f6f-9130-aa6055f70065" providerId="ADAL" clId="{612EFAB2-B632-4396-9BAF-3B23BAB97B87}" dt="2025-08-18T18:40:17.484" v="5987" actId="1076"/>
          <ac:picMkLst>
            <pc:docMk/>
            <pc:sldMk cId="4072613936" sldId="275"/>
            <ac:picMk id="21" creationId="{A4D13D11-0CBA-B0EE-4264-5F3195609FE2}"/>
          </ac:picMkLst>
        </pc:picChg>
        <pc:picChg chg="add mod">
          <ac:chgData name="Elina Rojas" userId="159bb42d-8072-4f6f-9130-aa6055f70065" providerId="ADAL" clId="{612EFAB2-B632-4396-9BAF-3B23BAB97B87}" dt="2025-08-18T18:40:16.406" v="5986" actId="1076"/>
          <ac:picMkLst>
            <pc:docMk/>
            <pc:sldMk cId="4072613936" sldId="275"/>
            <ac:picMk id="27" creationId="{49BD1B52-CB27-CCC2-CB30-873066625007}"/>
          </ac:picMkLst>
        </pc:picChg>
        <pc:picChg chg="add mod">
          <ac:chgData name="Elina Rojas" userId="159bb42d-8072-4f6f-9130-aa6055f70065" providerId="ADAL" clId="{612EFAB2-B632-4396-9BAF-3B23BAB97B87}" dt="2025-08-18T18:40:19.987" v="5989" actId="1076"/>
          <ac:picMkLst>
            <pc:docMk/>
            <pc:sldMk cId="4072613936" sldId="275"/>
            <ac:picMk id="30" creationId="{70EE1578-FB0C-7B23-1C3D-20C9341D1A2C}"/>
          </ac:picMkLst>
        </pc:picChg>
      </pc:sldChg>
      <pc:sldChg chg="addSp delSp modSp add mod">
        <pc:chgData name="Elina Rojas" userId="159bb42d-8072-4f6f-9130-aa6055f70065" providerId="ADAL" clId="{612EFAB2-B632-4396-9BAF-3B23BAB97B87}" dt="2025-08-19T15:00:23.996" v="8562" actId="1076"/>
        <pc:sldMkLst>
          <pc:docMk/>
          <pc:sldMk cId="4112711185" sldId="276"/>
        </pc:sldMkLst>
        <pc:spChg chg="add mod">
          <ac:chgData name="Elina Rojas" userId="159bb42d-8072-4f6f-9130-aa6055f70065" providerId="ADAL" clId="{612EFAB2-B632-4396-9BAF-3B23BAB97B87}" dt="2025-08-18T18:34:56.626" v="5956" actId="1076"/>
          <ac:spMkLst>
            <pc:docMk/>
            <pc:sldMk cId="4112711185" sldId="276"/>
            <ac:spMk id="2" creationId="{BD8B8F51-D440-596E-B1CC-637A38B859C0}"/>
          </ac:spMkLst>
        </pc:spChg>
        <pc:spChg chg="mod">
          <ac:chgData name="Elina Rojas" userId="159bb42d-8072-4f6f-9130-aa6055f70065" providerId="ADAL" clId="{612EFAB2-B632-4396-9BAF-3B23BAB97B87}" dt="2025-08-18T18:34:59.455" v="5957" actId="1076"/>
          <ac:spMkLst>
            <pc:docMk/>
            <pc:sldMk cId="4112711185" sldId="276"/>
            <ac:spMk id="9" creationId="{82DD1103-4077-CF83-16B9-CCE9278A73E4}"/>
          </ac:spMkLst>
        </pc:spChg>
        <pc:spChg chg="mod">
          <ac:chgData name="Elina Rojas" userId="159bb42d-8072-4f6f-9130-aa6055f70065" providerId="ADAL" clId="{612EFAB2-B632-4396-9BAF-3B23BAB97B87}" dt="2025-08-18T18:34:53.982" v="5954" actId="1076"/>
          <ac:spMkLst>
            <pc:docMk/>
            <pc:sldMk cId="4112711185" sldId="276"/>
            <ac:spMk id="11" creationId="{39DAEAE1-1F1F-0BB4-D266-A84526574737}"/>
          </ac:spMkLst>
        </pc:spChg>
        <pc:spChg chg="add mod">
          <ac:chgData name="Elina Rojas" userId="159bb42d-8072-4f6f-9130-aa6055f70065" providerId="ADAL" clId="{612EFAB2-B632-4396-9BAF-3B23BAB97B87}" dt="2025-08-19T15:00:23.996" v="8562" actId="1076"/>
          <ac:spMkLst>
            <pc:docMk/>
            <pc:sldMk cId="4112711185" sldId="276"/>
            <ac:spMk id="13" creationId="{DBB8CB0B-A6CF-3122-ADEA-4E82087F7A7D}"/>
          </ac:spMkLst>
        </pc:spChg>
        <pc:picChg chg="mod">
          <ac:chgData name="Elina Rojas" userId="159bb42d-8072-4f6f-9130-aa6055f70065" providerId="ADAL" clId="{612EFAB2-B632-4396-9BAF-3B23BAB97B87}" dt="2025-08-19T11:45:55.386" v="6520" actId="1076"/>
          <ac:picMkLst>
            <pc:docMk/>
            <pc:sldMk cId="4112711185" sldId="276"/>
            <ac:picMk id="14" creationId="{819B7D28-C3D5-6E61-5B99-004703183DF2}"/>
          </ac:picMkLst>
        </pc:picChg>
        <pc:picChg chg="mod">
          <ac:chgData name="Elina Rojas" userId="159bb42d-8072-4f6f-9130-aa6055f70065" providerId="ADAL" clId="{612EFAB2-B632-4396-9BAF-3B23BAB97B87}" dt="2025-08-19T11:45:56.821" v="6521" actId="1076"/>
          <ac:picMkLst>
            <pc:docMk/>
            <pc:sldMk cId="4112711185" sldId="276"/>
            <ac:picMk id="16" creationId="{3E08A781-D738-6963-D041-B65885202C6E}"/>
          </ac:picMkLst>
        </pc:picChg>
        <pc:picChg chg="mod">
          <ac:chgData name="Elina Rojas" userId="159bb42d-8072-4f6f-9130-aa6055f70065" providerId="ADAL" clId="{612EFAB2-B632-4396-9BAF-3B23BAB97B87}" dt="2025-08-18T18:44:53.070" v="6056" actId="14100"/>
          <ac:picMkLst>
            <pc:docMk/>
            <pc:sldMk cId="4112711185" sldId="276"/>
            <ac:picMk id="20" creationId="{5E0AA516-C3EF-C4F4-E62B-C0284F6CC276}"/>
          </ac:picMkLst>
        </pc:picChg>
        <pc:picChg chg="add mod">
          <ac:chgData name="Elina Rojas" userId="159bb42d-8072-4f6f-9130-aa6055f70065" providerId="ADAL" clId="{612EFAB2-B632-4396-9BAF-3B23BAB97B87}" dt="2025-08-18T18:44:50.830" v="6055" actId="1076"/>
          <ac:picMkLst>
            <pc:docMk/>
            <pc:sldMk cId="4112711185" sldId="276"/>
            <ac:picMk id="25" creationId="{E2E9289D-F607-7E9B-2A4E-F74C6059F3FB}"/>
          </ac:picMkLst>
        </pc:picChg>
      </pc:sldChg>
      <pc:sldChg chg="add del">
        <pc:chgData name="Elina Rojas" userId="159bb42d-8072-4f6f-9130-aa6055f70065" providerId="ADAL" clId="{612EFAB2-B632-4396-9BAF-3B23BAB97B87}" dt="2025-08-18T16:52:16.181" v="5144" actId="2696"/>
        <pc:sldMkLst>
          <pc:docMk/>
          <pc:sldMk cId="3074896822" sldId="277"/>
        </pc:sldMkLst>
      </pc:sldChg>
      <pc:sldChg chg="addSp delSp modSp add mod">
        <pc:chgData name="Elina Rojas" userId="159bb42d-8072-4f6f-9130-aa6055f70065" providerId="ADAL" clId="{612EFAB2-B632-4396-9BAF-3B23BAB97B87}" dt="2025-08-18T18:41:20.631" v="6007" actId="21"/>
        <pc:sldMkLst>
          <pc:docMk/>
          <pc:sldMk cId="415070551" sldId="278"/>
        </pc:sldMkLst>
        <pc:spChg chg="mod">
          <ac:chgData name="Elina Rojas" userId="159bb42d-8072-4f6f-9130-aa6055f70065" providerId="ADAL" clId="{612EFAB2-B632-4396-9BAF-3B23BAB97B87}" dt="2025-08-18T16:50:05.171" v="5073"/>
          <ac:spMkLst>
            <pc:docMk/>
            <pc:sldMk cId="415070551" sldId="278"/>
            <ac:spMk id="4" creationId="{EBE7A885-1DC4-DF14-600F-5D206368C5CE}"/>
          </ac:spMkLst>
        </pc:spChg>
        <pc:spChg chg="mod">
          <ac:chgData name="Elina Rojas" userId="159bb42d-8072-4f6f-9130-aa6055f70065" providerId="ADAL" clId="{612EFAB2-B632-4396-9BAF-3B23BAB97B87}" dt="2025-08-18T18:41:12.062" v="6005" actId="1076"/>
          <ac:spMkLst>
            <pc:docMk/>
            <pc:sldMk cId="415070551" sldId="278"/>
            <ac:spMk id="12" creationId="{73DC8B74-FC13-9286-E4C3-0D4C22CDCFD1}"/>
          </ac:spMkLst>
        </pc:spChg>
        <pc:spChg chg="mod">
          <ac:chgData name="Elina Rojas" userId="159bb42d-8072-4f6f-9130-aa6055f70065" providerId="ADAL" clId="{612EFAB2-B632-4396-9BAF-3B23BAB97B87}" dt="2025-08-18T18:41:08.297" v="6003" actId="1076"/>
          <ac:spMkLst>
            <pc:docMk/>
            <pc:sldMk cId="415070551" sldId="278"/>
            <ac:spMk id="15" creationId="{065FDDC2-BE54-AEB2-54F6-914BB206E1DD}"/>
          </ac:spMkLst>
        </pc:spChg>
        <pc:spChg chg="mod">
          <ac:chgData name="Elina Rojas" userId="159bb42d-8072-4f6f-9130-aa6055f70065" providerId="ADAL" clId="{612EFAB2-B632-4396-9BAF-3B23BAB97B87}" dt="2025-08-18T18:41:04.216" v="6001" actId="1076"/>
          <ac:spMkLst>
            <pc:docMk/>
            <pc:sldMk cId="415070551" sldId="278"/>
            <ac:spMk id="26" creationId="{A03F00A9-E0E9-D97E-11C8-31013BE70051}"/>
          </ac:spMkLst>
        </pc:spChg>
        <pc:spChg chg="mod">
          <ac:chgData name="Elina Rojas" userId="159bb42d-8072-4f6f-9130-aa6055f70065" providerId="ADAL" clId="{612EFAB2-B632-4396-9BAF-3B23BAB97B87}" dt="2025-08-18T18:41:09.688" v="6004" actId="1076"/>
          <ac:spMkLst>
            <pc:docMk/>
            <pc:sldMk cId="415070551" sldId="278"/>
            <ac:spMk id="28" creationId="{EC16B504-EDA9-CE64-DB6D-C47FF166085E}"/>
          </ac:spMkLst>
        </pc:spChg>
        <pc:spChg chg="mod">
          <ac:chgData name="Elina Rojas" userId="159bb42d-8072-4f6f-9130-aa6055f70065" providerId="ADAL" clId="{612EFAB2-B632-4396-9BAF-3B23BAB97B87}" dt="2025-08-18T18:41:06.088" v="6002" actId="1076"/>
          <ac:spMkLst>
            <pc:docMk/>
            <pc:sldMk cId="415070551" sldId="278"/>
            <ac:spMk id="29" creationId="{93BACC0E-94B4-76A4-28A5-1C3372D3B1D4}"/>
          </ac:spMkLst>
        </pc:spChg>
        <pc:picChg chg="add mod">
          <ac:chgData name="Elina Rojas" userId="159bb42d-8072-4f6f-9130-aa6055f70065" providerId="ADAL" clId="{612EFAB2-B632-4396-9BAF-3B23BAB97B87}" dt="2025-08-18T18:41:00.842" v="5999" actId="1076"/>
          <ac:picMkLst>
            <pc:docMk/>
            <pc:sldMk cId="415070551" sldId="278"/>
            <ac:picMk id="2" creationId="{17218079-6A57-E280-5DCF-F5A8D96CE9FA}"/>
          </ac:picMkLst>
        </pc:picChg>
        <pc:picChg chg="add mod">
          <ac:chgData name="Elina Rojas" userId="159bb42d-8072-4f6f-9130-aa6055f70065" providerId="ADAL" clId="{612EFAB2-B632-4396-9BAF-3B23BAB97B87}" dt="2025-08-18T18:41:02.104" v="6000" actId="1076"/>
          <ac:picMkLst>
            <pc:docMk/>
            <pc:sldMk cId="415070551" sldId="278"/>
            <ac:picMk id="3" creationId="{A496757A-4C7D-9AEA-C1D3-2978C6C871C0}"/>
          </ac:picMkLst>
        </pc:picChg>
        <pc:picChg chg="add mod">
          <ac:chgData name="Elina Rojas" userId="159bb42d-8072-4f6f-9130-aa6055f70065" providerId="ADAL" clId="{612EFAB2-B632-4396-9BAF-3B23BAB97B87}" dt="2025-08-18T18:40:30.235" v="5991" actId="1076"/>
          <ac:picMkLst>
            <pc:docMk/>
            <pc:sldMk cId="415070551" sldId="278"/>
            <ac:picMk id="9" creationId="{7028AC8F-9C0E-713B-C1A4-887F7C869B9F}"/>
          </ac:picMkLst>
        </pc:picChg>
        <pc:picChg chg="add del mod">
          <ac:chgData name="Elina Rojas" userId="159bb42d-8072-4f6f-9130-aa6055f70065" providerId="ADAL" clId="{612EFAB2-B632-4396-9BAF-3B23BAB97B87}" dt="2025-08-18T18:41:20.631" v="6007" actId="21"/>
          <ac:picMkLst>
            <pc:docMk/>
            <pc:sldMk cId="415070551" sldId="278"/>
            <ac:picMk id="10" creationId="{996D7017-CF67-E8A8-A0B1-BF80249CB861}"/>
          </ac:picMkLst>
        </pc:picChg>
      </pc:sldChg>
      <pc:sldChg chg="add del setBg">
        <pc:chgData name="Elina Rojas" userId="159bb42d-8072-4f6f-9130-aa6055f70065" providerId="ADAL" clId="{612EFAB2-B632-4396-9BAF-3B23BAB97B87}" dt="2025-08-18T18:13:20.838" v="5390" actId="2696"/>
        <pc:sldMkLst>
          <pc:docMk/>
          <pc:sldMk cId="1332345663" sldId="279"/>
        </pc:sldMkLst>
      </pc:sldChg>
      <pc:sldChg chg="add del setBg">
        <pc:chgData name="Elina Rojas" userId="159bb42d-8072-4f6f-9130-aa6055f70065" providerId="ADAL" clId="{612EFAB2-B632-4396-9BAF-3B23BAB97B87}" dt="2025-08-18T18:13:02.509" v="5387"/>
        <pc:sldMkLst>
          <pc:docMk/>
          <pc:sldMk cId="3743858007" sldId="279"/>
        </pc:sldMkLst>
      </pc:sldChg>
      <pc:sldChg chg="addSp delSp modSp add del mod">
        <pc:chgData name="Elina Rojas" userId="159bb42d-8072-4f6f-9130-aa6055f70065" providerId="ADAL" clId="{612EFAB2-B632-4396-9BAF-3B23BAB97B87}" dt="2025-08-18T18:24:19.138" v="5795" actId="2696"/>
        <pc:sldMkLst>
          <pc:docMk/>
          <pc:sldMk cId="1748372709" sldId="280"/>
        </pc:sldMkLst>
      </pc:sldChg>
      <pc:sldChg chg="add del setBg">
        <pc:chgData name="Elina Rojas" userId="159bb42d-8072-4f6f-9130-aa6055f70065" providerId="ADAL" clId="{612EFAB2-B632-4396-9BAF-3B23BAB97B87}" dt="2025-08-18T18:13:34.764" v="5394" actId="2696"/>
        <pc:sldMkLst>
          <pc:docMk/>
          <pc:sldMk cId="1343102953" sldId="281"/>
        </pc:sldMkLst>
      </pc:sldChg>
      <pc:sldChg chg="add del setBg">
        <pc:chgData name="Elina Rojas" userId="159bb42d-8072-4f6f-9130-aa6055f70065" providerId="ADAL" clId="{612EFAB2-B632-4396-9BAF-3B23BAB97B87}" dt="2025-08-18T18:19:38.616" v="5583" actId="2696"/>
        <pc:sldMkLst>
          <pc:docMk/>
          <pc:sldMk cId="2888676972" sldId="281"/>
        </pc:sldMkLst>
      </pc:sldChg>
      <pc:sldChg chg="addSp delSp modSp add del mod">
        <pc:chgData name="Elina Rojas" userId="159bb42d-8072-4f6f-9130-aa6055f70065" providerId="ADAL" clId="{612EFAB2-B632-4396-9BAF-3B23BAB97B87}" dt="2025-08-18T18:24:21.562" v="5796" actId="2696"/>
        <pc:sldMkLst>
          <pc:docMk/>
          <pc:sldMk cId="1807918312" sldId="282"/>
        </pc:sldMkLst>
      </pc:sldChg>
      <pc:sldChg chg="add del">
        <pc:chgData name="Elina Rojas" userId="159bb42d-8072-4f6f-9130-aa6055f70065" providerId="ADAL" clId="{612EFAB2-B632-4396-9BAF-3B23BAB97B87}" dt="2025-08-18T18:19:25.284" v="5578" actId="2696"/>
        <pc:sldMkLst>
          <pc:docMk/>
          <pc:sldMk cId="3459285997" sldId="282"/>
        </pc:sldMkLst>
      </pc:sldChg>
      <pc:sldChg chg="addSp delSp modSp add del mod">
        <pc:chgData name="Elina Rojas" userId="159bb42d-8072-4f6f-9130-aa6055f70065" providerId="ADAL" clId="{612EFAB2-B632-4396-9BAF-3B23BAB97B87}" dt="2025-08-18T18:24:23.886" v="5797" actId="2696"/>
        <pc:sldMkLst>
          <pc:docMk/>
          <pc:sldMk cId="496469746" sldId="283"/>
        </pc:sldMkLst>
      </pc:sldChg>
      <pc:sldChg chg="add del">
        <pc:chgData name="Elina Rojas" userId="159bb42d-8072-4f6f-9130-aa6055f70065" providerId="ADAL" clId="{612EFAB2-B632-4396-9BAF-3B23BAB97B87}" dt="2025-08-18T18:19:27.415" v="5579" actId="2696"/>
        <pc:sldMkLst>
          <pc:docMk/>
          <pc:sldMk cId="3733675566" sldId="283"/>
        </pc:sldMkLst>
      </pc:sldChg>
      <pc:sldChg chg="addSp delSp modSp add mod">
        <pc:chgData name="Elina Rojas" userId="159bb42d-8072-4f6f-9130-aa6055f70065" providerId="ADAL" clId="{612EFAB2-B632-4396-9BAF-3B23BAB97B87}" dt="2025-08-19T11:47:07.983" v="6525" actId="1076"/>
        <pc:sldMkLst>
          <pc:docMk/>
          <pc:sldMk cId="0" sldId="284"/>
        </pc:sldMkLst>
        <pc:spChg chg="mod">
          <ac:chgData name="Elina Rojas" userId="159bb42d-8072-4f6f-9130-aa6055f70065" providerId="ADAL" clId="{612EFAB2-B632-4396-9BAF-3B23BAB97B87}" dt="2025-08-18T18:42:36.621" v="6026" actId="207"/>
          <ac:spMkLst>
            <pc:docMk/>
            <pc:sldMk cId="0" sldId="284"/>
            <ac:spMk id="6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8T18:42:36.621" v="6026" actId="207"/>
          <ac:spMkLst>
            <pc:docMk/>
            <pc:sldMk cId="0" sldId="284"/>
            <ac:spMk id="7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8T18:24:05.636" v="5791" actId="1076"/>
          <ac:spMkLst>
            <pc:docMk/>
            <pc:sldMk cId="0" sldId="284"/>
            <ac:spMk id="9" creationId="{00000000-0000-0000-0000-000000000000}"/>
          </ac:spMkLst>
        </pc:spChg>
        <pc:spChg chg="add del mod">
          <ac:chgData name="Elina Rojas" userId="159bb42d-8072-4f6f-9130-aa6055f70065" providerId="ADAL" clId="{612EFAB2-B632-4396-9BAF-3B23BAB97B87}" dt="2025-08-18T18:22:33.879" v="5727" actId="47"/>
          <ac:spMkLst>
            <pc:docMk/>
            <pc:sldMk cId="0" sldId="284"/>
            <ac:spMk id="10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8T18:24:10.615" v="5794" actId="1076"/>
          <ac:spMkLst>
            <pc:docMk/>
            <pc:sldMk cId="0" sldId="284"/>
            <ac:spMk id="11" creationId="{00000000-0000-0000-0000-000000000000}"/>
          </ac:spMkLst>
        </pc:spChg>
        <pc:spChg chg="mod">
          <ac:chgData name="Elina Rojas" userId="159bb42d-8072-4f6f-9130-aa6055f70065" providerId="ADAL" clId="{612EFAB2-B632-4396-9BAF-3B23BAB97B87}" dt="2025-08-18T18:24:07.776" v="5792" actId="1076"/>
          <ac:spMkLst>
            <pc:docMk/>
            <pc:sldMk cId="0" sldId="284"/>
            <ac:spMk id="12" creationId="{00000000-0000-0000-0000-000000000000}"/>
          </ac:spMkLst>
        </pc:spChg>
        <pc:spChg chg="add del mod">
          <ac:chgData name="Elina Rojas" userId="159bb42d-8072-4f6f-9130-aa6055f70065" providerId="ADAL" clId="{612EFAB2-B632-4396-9BAF-3B23BAB97B87}" dt="2025-08-18T18:23:37.086" v="5781" actId="1076"/>
          <ac:spMkLst>
            <pc:docMk/>
            <pc:sldMk cId="0" sldId="284"/>
            <ac:spMk id="13" creationId="{00000000-0000-0000-0000-000000000000}"/>
          </ac:spMkLst>
        </pc:spChg>
        <pc:grpChg chg="mod">
          <ac:chgData name="Elina Rojas" userId="159bb42d-8072-4f6f-9130-aa6055f70065" providerId="ADAL" clId="{612EFAB2-B632-4396-9BAF-3B23BAB97B87}" dt="2025-08-18T18:24:08.239" v="5793" actId="1076"/>
          <ac:grpSpMkLst>
            <pc:docMk/>
            <pc:sldMk cId="0" sldId="284"/>
            <ac:grpSpMk id="2" creationId="{00000000-0000-0000-0000-000000000000}"/>
          </ac:grpSpMkLst>
        </pc:grpChg>
        <pc:grpChg chg="mod">
          <ac:chgData name="Elina Rojas" userId="159bb42d-8072-4f6f-9130-aa6055f70065" providerId="ADAL" clId="{612EFAB2-B632-4396-9BAF-3B23BAB97B87}" dt="2025-08-18T18:42:36.621" v="6026" actId="207"/>
          <ac:grpSpMkLst>
            <pc:docMk/>
            <pc:sldMk cId="0" sldId="284"/>
            <ac:grpSpMk id="5" creationId="{00000000-0000-0000-0000-000000000000}"/>
          </ac:grpSpMkLst>
        </pc:grpChg>
        <pc:picChg chg="add mod">
          <ac:chgData name="Elina Rojas" userId="159bb42d-8072-4f6f-9130-aa6055f70065" providerId="ADAL" clId="{612EFAB2-B632-4396-9BAF-3B23BAB97B87}" dt="2025-08-19T11:47:07.983" v="6525" actId="1076"/>
          <ac:picMkLst>
            <pc:docMk/>
            <pc:sldMk cId="0" sldId="284"/>
            <ac:picMk id="8" creationId="{3E8EBA6B-4FD1-D934-7036-6BD094F79FDE}"/>
          </ac:picMkLst>
        </pc:picChg>
        <pc:picChg chg="mod">
          <ac:chgData name="Elina Rojas" userId="159bb42d-8072-4f6f-9130-aa6055f70065" providerId="ADAL" clId="{612EFAB2-B632-4396-9BAF-3B23BAB97B87}" dt="2025-08-18T18:23:36.181" v="5780" actId="1076"/>
          <ac:picMkLst>
            <pc:docMk/>
            <pc:sldMk cId="0" sldId="284"/>
            <ac:picMk id="15" creationId="{EF60B9ED-625C-023F-8DE0-5CC797FCEFAC}"/>
          </ac:picMkLst>
        </pc:picChg>
      </pc:sldChg>
      <pc:sldChg chg="addSp delSp modSp add mod">
        <pc:chgData name="Elina Rojas" userId="159bb42d-8072-4f6f-9130-aa6055f70065" providerId="ADAL" clId="{612EFAB2-B632-4396-9BAF-3B23BAB97B87}" dt="2025-08-18T18:42:49.077" v="6030" actId="207"/>
        <pc:sldMkLst>
          <pc:docMk/>
          <pc:sldMk cId="3770308384" sldId="285"/>
        </pc:sldMkLst>
        <pc:spChg chg="mod">
          <ac:chgData name="Elina Rojas" userId="159bb42d-8072-4f6f-9130-aa6055f70065" providerId="ADAL" clId="{612EFAB2-B632-4396-9BAF-3B23BAB97B87}" dt="2025-08-18T18:42:49.077" v="6030" actId="207"/>
          <ac:spMkLst>
            <pc:docMk/>
            <pc:sldMk cId="3770308384" sldId="285"/>
            <ac:spMk id="6" creationId="{8B72D1A7-9050-F57B-5CE7-183B280FE044}"/>
          </ac:spMkLst>
        </pc:spChg>
        <pc:spChg chg="mod">
          <ac:chgData name="Elina Rojas" userId="159bb42d-8072-4f6f-9130-aa6055f70065" providerId="ADAL" clId="{612EFAB2-B632-4396-9BAF-3B23BAB97B87}" dt="2025-08-18T18:42:49.077" v="6030" actId="207"/>
          <ac:spMkLst>
            <pc:docMk/>
            <pc:sldMk cId="3770308384" sldId="285"/>
            <ac:spMk id="7" creationId="{66835B0C-46A9-CBEC-97F3-C8D9494B4F3D}"/>
          </ac:spMkLst>
        </pc:spChg>
        <pc:spChg chg="mod">
          <ac:chgData name="Elina Rojas" userId="159bb42d-8072-4f6f-9130-aa6055f70065" providerId="ADAL" clId="{612EFAB2-B632-4396-9BAF-3B23BAB97B87}" dt="2025-08-18T18:25:41.686" v="5875" actId="20577"/>
          <ac:spMkLst>
            <pc:docMk/>
            <pc:sldMk cId="3770308384" sldId="285"/>
            <ac:spMk id="9" creationId="{78704656-8335-73DE-DC83-F23550555AC4}"/>
          </ac:spMkLst>
        </pc:spChg>
        <pc:grpChg chg="mod">
          <ac:chgData name="Elina Rojas" userId="159bb42d-8072-4f6f-9130-aa6055f70065" providerId="ADAL" clId="{612EFAB2-B632-4396-9BAF-3B23BAB97B87}" dt="2025-08-18T18:42:49.077" v="6030" actId="207"/>
          <ac:grpSpMkLst>
            <pc:docMk/>
            <pc:sldMk cId="3770308384" sldId="285"/>
            <ac:grpSpMk id="5" creationId="{0313EFA7-A51A-A690-0ADD-925829665330}"/>
          </ac:grpSpMkLst>
        </pc:grpChg>
        <pc:picChg chg="add mod">
          <ac:chgData name="Elina Rojas" userId="159bb42d-8072-4f6f-9130-aa6055f70065" providerId="ADAL" clId="{612EFAB2-B632-4396-9BAF-3B23BAB97B87}" dt="2025-08-18T18:25:54.569" v="5877" actId="1076"/>
          <ac:picMkLst>
            <pc:docMk/>
            <pc:sldMk cId="3770308384" sldId="285"/>
            <ac:picMk id="14" creationId="{4C836AB6-682E-5418-7E4B-3BAF43019BD0}"/>
          </ac:picMkLst>
        </pc:picChg>
      </pc:sldChg>
      <pc:sldChg chg="addSp delSp modSp add mod ord">
        <pc:chgData name="Elina Rojas" userId="159bb42d-8072-4f6f-9130-aa6055f70065" providerId="ADAL" clId="{612EFAB2-B632-4396-9BAF-3B23BAB97B87}" dt="2025-08-18T18:42:43.096" v="6028" actId="207"/>
        <pc:sldMkLst>
          <pc:docMk/>
          <pc:sldMk cId="3012991328" sldId="286"/>
        </pc:sldMkLst>
        <pc:spChg chg="mod">
          <ac:chgData name="Elina Rojas" userId="159bb42d-8072-4f6f-9130-aa6055f70065" providerId="ADAL" clId="{612EFAB2-B632-4396-9BAF-3B23BAB97B87}" dt="2025-08-18T18:42:43.096" v="6028" actId="207"/>
          <ac:spMkLst>
            <pc:docMk/>
            <pc:sldMk cId="3012991328" sldId="286"/>
            <ac:spMk id="6" creationId="{6B14DB4B-C8C5-D5E9-77BD-8346E380D19E}"/>
          </ac:spMkLst>
        </pc:spChg>
        <pc:spChg chg="mod">
          <ac:chgData name="Elina Rojas" userId="159bb42d-8072-4f6f-9130-aa6055f70065" providerId="ADAL" clId="{612EFAB2-B632-4396-9BAF-3B23BAB97B87}" dt="2025-08-18T18:42:43.096" v="6028" actId="207"/>
          <ac:spMkLst>
            <pc:docMk/>
            <pc:sldMk cId="3012991328" sldId="286"/>
            <ac:spMk id="7" creationId="{84A40ECB-EDAA-4072-5369-98502646D089}"/>
          </ac:spMkLst>
        </pc:spChg>
        <pc:spChg chg="mod">
          <ac:chgData name="Elina Rojas" userId="159bb42d-8072-4f6f-9130-aa6055f70065" providerId="ADAL" clId="{612EFAB2-B632-4396-9BAF-3B23BAB97B87}" dt="2025-08-18T18:29:58.613" v="5896" actId="1076"/>
          <ac:spMkLst>
            <pc:docMk/>
            <pc:sldMk cId="3012991328" sldId="286"/>
            <ac:spMk id="9" creationId="{F7AF64DC-3398-1FC5-898C-32719D4D3DD6}"/>
          </ac:spMkLst>
        </pc:spChg>
        <pc:grpChg chg="mod">
          <ac:chgData name="Elina Rojas" userId="159bb42d-8072-4f6f-9130-aa6055f70065" providerId="ADAL" clId="{612EFAB2-B632-4396-9BAF-3B23BAB97B87}" dt="2025-08-18T18:42:43.096" v="6028" actId="207"/>
          <ac:grpSpMkLst>
            <pc:docMk/>
            <pc:sldMk cId="3012991328" sldId="286"/>
            <ac:grpSpMk id="5" creationId="{D84AC75E-BB93-0432-D06D-C9B9B2E5B359}"/>
          </ac:grpSpMkLst>
        </pc:grpChg>
        <pc:picChg chg="add mod">
          <ac:chgData name="Elina Rojas" userId="159bb42d-8072-4f6f-9130-aa6055f70065" providerId="ADAL" clId="{612EFAB2-B632-4396-9BAF-3B23BAB97B87}" dt="2025-08-18T18:25:09.997" v="5841" actId="14100"/>
          <ac:picMkLst>
            <pc:docMk/>
            <pc:sldMk cId="3012991328" sldId="286"/>
            <ac:picMk id="14" creationId="{CA04B37F-668A-F86B-A8FE-0E2ED59E2FD3}"/>
          </ac:picMkLst>
        </pc:picChg>
        <pc:picChg chg="mod">
          <ac:chgData name="Elina Rojas" userId="159bb42d-8072-4f6f-9130-aa6055f70065" providerId="ADAL" clId="{612EFAB2-B632-4396-9BAF-3B23BAB97B87}" dt="2025-08-18T18:25:13.733" v="5842" actId="14100"/>
          <ac:picMkLst>
            <pc:docMk/>
            <pc:sldMk cId="3012991328" sldId="286"/>
            <ac:picMk id="15" creationId="{9EFFCAE6-0B19-C4E3-F4F8-15F6B1BA14A4}"/>
          </ac:picMkLst>
        </pc:picChg>
      </pc:sldChg>
      <pc:sldChg chg="addSp delSp modSp add mod setBg">
        <pc:chgData name="Elina Rojas" userId="159bb42d-8072-4f6f-9130-aa6055f70065" providerId="ADAL" clId="{612EFAB2-B632-4396-9BAF-3B23BAB97B87}" dt="2025-08-19T14:19:54.911" v="7840" actId="1076"/>
        <pc:sldMkLst>
          <pc:docMk/>
          <pc:sldMk cId="2512077735" sldId="309"/>
        </pc:sldMkLst>
        <pc:spChg chg="add mod">
          <ac:chgData name="Elina Rojas" userId="159bb42d-8072-4f6f-9130-aa6055f70065" providerId="ADAL" clId="{612EFAB2-B632-4396-9BAF-3B23BAB97B87}" dt="2025-08-19T14:14:44.798" v="7828" actId="1076"/>
          <ac:spMkLst>
            <pc:docMk/>
            <pc:sldMk cId="2512077735" sldId="309"/>
            <ac:spMk id="8" creationId="{AB8865BE-E83D-461A-67BC-4872FF27032B}"/>
          </ac:spMkLst>
        </pc:spChg>
        <pc:spChg chg="mod">
          <ac:chgData name="Elina Rojas" userId="159bb42d-8072-4f6f-9130-aa6055f70065" providerId="ADAL" clId="{612EFAB2-B632-4396-9BAF-3B23BAB97B87}" dt="2025-08-19T14:19:47.028" v="7837" actId="1076"/>
          <ac:spMkLst>
            <pc:docMk/>
            <pc:sldMk cId="2512077735" sldId="309"/>
            <ac:spMk id="10" creationId="{ADF0E817-B3F6-85FB-536F-B2379E8EDBA1}"/>
          </ac:spMkLst>
        </pc:spChg>
        <pc:picChg chg="add mod">
          <ac:chgData name="Elina Rojas" userId="159bb42d-8072-4f6f-9130-aa6055f70065" providerId="ADAL" clId="{612EFAB2-B632-4396-9BAF-3B23BAB97B87}" dt="2025-08-19T14:19:53.574" v="7839" actId="14100"/>
          <ac:picMkLst>
            <pc:docMk/>
            <pc:sldMk cId="2512077735" sldId="309"/>
            <ac:picMk id="4" creationId="{823C4678-759A-3DFD-0F85-A9DF2FED471B}"/>
          </ac:picMkLst>
        </pc:picChg>
        <pc:picChg chg="add mod">
          <ac:chgData name="Elina Rojas" userId="159bb42d-8072-4f6f-9130-aa6055f70065" providerId="ADAL" clId="{612EFAB2-B632-4396-9BAF-3B23BAB97B87}" dt="2025-08-19T14:14:53.791" v="7831" actId="1076"/>
          <ac:picMkLst>
            <pc:docMk/>
            <pc:sldMk cId="2512077735" sldId="309"/>
            <ac:picMk id="5" creationId="{4A80FB60-01F5-AE97-CB32-F4556E2352B4}"/>
          </ac:picMkLst>
        </pc:picChg>
        <pc:picChg chg="add mod">
          <ac:chgData name="Elina Rojas" userId="159bb42d-8072-4f6f-9130-aa6055f70065" providerId="ADAL" clId="{612EFAB2-B632-4396-9BAF-3B23BAB97B87}" dt="2025-08-19T14:19:54.911" v="7840" actId="1076"/>
          <ac:picMkLst>
            <pc:docMk/>
            <pc:sldMk cId="2512077735" sldId="309"/>
            <ac:picMk id="6" creationId="{DDD4FFF4-E555-A5E7-55FB-4A9EDCA31AEC}"/>
          </ac:picMkLst>
        </pc:picChg>
        <pc:picChg chg="add mod">
          <ac:chgData name="Elina Rojas" userId="159bb42d-8072-4f6f-9130-aa6055f70065" providerId="ADAL" clId="{612EFAB2-B632-4396-9BAF-3B23BAB97B87}" dt="2025-08-19T14:14:50.094" v="7830" actId="1076"/>
          <ac:picMkLst>
            <pc:docMk/>
            <pc:sldMk cId="2512077735" sldId="309"/>
            <ac:picMk id="9" creationId="{3D154EFB-DA61-41D5-39A6-468CE3EADF20}"/>
          </ac:picMkLst>
        </pc:picChg>
        <pc:picChg chg="mod">
          <ac:chgData name="Elina Rojas" userId="159bb42d-8072-4f6f-9130-aa6055f70065" providerId="ADAL" clId="{612EFAB2-B632-4396-9BAF-3B23BAB97B87}" dt="2025-08-19T12:56:32.388" v="7636" actId="1076"/>
          <ac:picMkLst>
            <pc:docMk/>
            <pc:sldMk cId="2512077735" sldId="309"/>
            <ac:picMk id="17" creationId="{64EE4A75-D258-048C-3F72-6BDC21786093}"/>
          </ac:picMkLst>
        </pc:picChg>
        <pc:picChg chg="mod">
          <ac:chgData name="Elina Rojas" userId="159bb42d-8072-4f6f-9130-aa6055f70065" providerId="ADAL" clId="{612EFAB2-B632-4396-9BAF-3B23BAB97B87}" dt="2025-08-19T12:49:46.452" v="7555" actId="14100"/>
          <ac:picMkLst>
            <pc:docMk/>
            <pc:sldMk cId="2512077735" sldId="309"/>
            <ac:picMk id="21" creationId="{86580E8A-1030-07D1-A1B2-E8FF386DA2E0}"/>
          </ac:picMkLst>
        </pc:picChg>
        <pc:picChg chg="mod">
          <ac:chgData name="Elina Rojas" userId="159bb42d-8072-4f6f-9130-aa6055f70065" providerId="ADAL" clId="{612EFAB2-B632-4396-9BAF-3B23BAB97B87}" dt="2025-08-19T12:50:06.935" v="7558" actId="14100"/>
          <ac:picMkLst>
            <pc:docMk/>
            <pc:sldMk cId="2512077735" sldId="309"/>
            <ac:picMk id="32" creationId="{99A6AE5F-D9E9-6E05-0A1D-4188C724F88D}"/>
          </ac:picMkLst>
        </pc:picChg>
        <pc:picChg chg="mod ord">
          <ac:chgData name="Elina Rojas" userId="159bb42d-8072-4f6f-9130-aa6055f70065" providerId="ADAL" clId="{612EFAB2-B632-4396-9BAF-3B23BAB97B87}" dt="2025-08-19T12:49:18.883" v="7549" actId="14100"/>
          <ac:picMkLst>
            <pc:docMk/>
            <pc:sldMk cId="2512077735" sldId="309"/>
            <ac:picMk id="36" creationId="{7EF62453-87F8-7BCD-DACC-CCE15FDAF01E}"/>
          </ac:picMkLst>
        </pc:picChg>
        <pc:picChg chg="mod ord">
          <ac:chgData name="Elina Rojas" userId="159bb42d-8072-4f6f-9130-aa6055f70065" providerId="ADAL" clId="{612EFAB2-B632-4396-9BAF-3B23BAB97B87}" dt="2025-08-19T12:49:33.321" v="7551" actId="14100"/>
          <ac:picMkLst>
            <pc:docMk/>
            <pc:sldMk cId="2512077735" sldId="309"/>
            <ac:picMk id="40" creationId="{2DA57652-4BA0-F957-E72B-29C6BAB4E611}"/>
          </ac:picMkLst>
        </pc:picChg>
        <pc:picChg chg="mod">
          <ac:chgData name="Elina Rojas" userId="159bb42d-8072-4f6f-9130-aa6055f70065" providerId="ADAL" clId="{612EFAB2-B632-4396-9BAF-3B23BAB97B87}" dt="2025-08-19T12:49:49.302" v="7556" actId="14100"/>
          <ac:picMkLst>
            <pc:docMk/>
            <pc:sldMk cId="2512077735" sldId="309"/>
            <ac:picMk id="42" creationId="{B22F8486-5597-0B8D-D2BC-1EBE3A2CEB98}"/>
          </ac:picMkLst>
        </pc:picChg>
        <pc:picChg chg="mod">
          <ac:chgData name="Elina Rojas" userId="159bb42d-8072-4f6f-9130-aa6055f70065" providerId="ADAL" clId="{612EFAB2-B632-4396-9BAF-3B23BAB97B87}" dt="2025-08-19T12:54:07.059" v="7603" actId="14100"/>
          <ac:picMkLst>
            <pc:docMk/>
            <pc:sldMk cId="2512077735" sldId="309"/>
            <ac:picMk id="44" creationId="{2A3BA52E-2EFC-2AD0-3FAE-2452C644CC2C}"/>
          </ac:picMkLst>
        </pc:picChg>
      </pc:sldChg>
      <pc:sldChg chg="addSp delSp modSp add mod">
        <pc:chgData name="Elina Rojas" userId="159bb42d-8072-4f6f-9130-aa6055f70065" providerId="ADAL" clId="{612EFAB2-B632-4396-9BAF-3B23BAB97B87}" dt="2025-08-18T20:26:21.870" v="6449" actId="21"/>
        <pc:sldMkLst>
          <pc:docMk/>
          <pc:sldMk cId="2678424199" sldId="310"/>
        </pc:sldMkLst>
      </pc:sldChg>
      <pc:sldChg chg="addSp delSp modSp mod">
        <pc:chgData name="Elina Rojas" userId="159bb42d-8072-4f6f-9130-aa6055f70065" providerId="ADAL" clId="{612EFAB2-B632-4396-9BAF-3B23BAB97B87}" dt="2025-08-19T15:36:42.356" v="9486" actId="1076"/>
        <pc:sldMkLst>
          <pc:docMk/>
          <pc:sldMk cId="3025384815" sldId="310"/>
        </pc:sldMkLst>
        <pc:spChg chg="add mod">
          <ac:chgData name="Elina Rojas" userId="159bb42d-8072-4f6f-9130-aa6055f70065" providerId="ADAL" clId="{612EFAB2-B632-4396-9BAF-3B23BAB97B87}" dt="2025-08-19T15:35:15.843" v="9461" actId="1076"/>
          <ac:spMkLst>
            <pc:docMk/>
            <pc:sldMk cId="3025384815" sldId="310"/>
            <ac:spMk id="2" creationId="{0E310D40-FAFA-3348-8DA7-2E1EC537AA12}"/>
          </ac:spMkLst>
        </pc:spChg>
        <pc:spChg chg="mod">
          <ac:chgData name="Elina Rojas" userId="159bb42d-8072-4f6f-9130-aa6055f70065" providerId="ADAL" clId="{612EFAB2-B632-4396-9BAF-3B23BAB97B87}" dt="2025-08-19T15:36:42.356" v="9486" actId="1076"/>
          <ac:spMkLst>
            <pc:docMk/>
            <pc:sldMk cId="3025384815" sldId="310"/>
            <ac:spMk id="3" creationId="{B76E9DCB-26EE-98C8-0FB5-6B1982C3ED7B}"/>
          </ac:spMkLst>
        </pc:spChg>
        <pc:picChg chg="mod">
          <ac:chgData name="Elina Rojas" userId="159bb42d-8072-4f6f-9130-aa6055f70065" providerId="ADAL" clId="{612EFAB2-B632-4396-9BAF-3B23BAB97B87}" dt="2025-08-19T15:36:16.881" v="9482" actId="14100"/>
          <ac:picMkLst>
            <pc:docMk/>
            <pc:sldMk cId="3025384815" sldId="310"/>
            <ac:picMk id="4" creationId="{0496A4A8-1AD2-A304-A498-6937F83E2410}"/>
          </ac:picMkLst>
        </pc:picChg>
        <pc:picChg chg="add mod ord">
          <ac:chgData name="Elina Rojas" userId="159bb42d-8072-4f6f-9130-aa6055f70065" providerId="ADAL" clId="{612EFAB2-B632-4396-9BAF-3B23BAB97B87}" dt="2025-08-19T15:34:19.266" v="9452" actId="14100"/>
          <ac:picMkLst>
            <pc:docMk/>
            <pc:sldMk cId="3025384815" sldId="310"/>
            <ac:picMk id="6" creationId="{17A31B58-CD01-D015-596A-E51E5FCAD5A3}"/>
          </ac:picMkLst>
        </pc:picChg>
        <pc:picChg chg="add mod ord">
          <ac:chgData name="Elina Rojas" userId="159bb42d-8072-4f6f-9130-aa6055f70065" providerId="ADAL" clId="{612EFAB2-B632-4396-9BAF-3B23BAB97B87}" dt="2025-08-19T15:36:23.740" v="9483" actId="14100"/>
          <ac:picMkLst>
            <pc:docMk/>
            <pc:sldMk cId="3025384815" sldId="310"/>
            <ac:picMk id="7" creationId="{C55AEA61-C264-0AE1-D2F6-1C4856D9D9B1}"/>
          </ac:picMkLst>
        </pc:picChg>
        <pc:picChg chg="add mod">
          <ac:chgData name="Elina Rojas" userId="159bb42d-8072-4f6f-9130-aa6055f70065" providerId="ADAL" clId="{612EFAB2-B632-4396-9BAF-3B23BAB97B87}" dt="2025-08-19T15:36:32.364" v="9485" actId="14100"/>
          <ac:picMkLst>
            <pc:docMk/>
            <pc:sldMk cId="3025384815" sldId="310"/>
            <ac:picMk id="9" creationId="{BC7D8FF0-3ECB-378B-5CD9-46E857777D54}"/>
          </ac:picMkLst>
        </pc:picChg>
        <pc:picChg chg="add mod">
          <ac:chgData name="Elina Rojas" userId="159bb42d-8072-4f6f-9130-aa6055f70065" providerId="ADAL" clId="{612EFAB2-B632-4396-9BAF-3B23BAB97B87}" dt="2025-08-19T15:34:16.969" v="9451" actId="14100"/>
          <ac:picMkLst>
            <pc:docMk/>
            <pc:sldMk cId="3025384815" sldId="310"/>
            <ac:picMk id="11" creationId="{8BF7465A-4D8D-E59D-06BE-E44D2D550FEF}"/>
          </ac:picMkLst>
        </pc:picChg>
        <pc:picChg chg="mod">
          <ac:chgData name="Elina Rojas" userId="159bb42d-8072-4f6f-9130-aa6055f70065" providerId="ADAL" clId="{612EFAB2-B632-4396-9BAF-3B23BAB97B87}" dt="2025-08-19T15:24:57.971" v="9334" actId="1076"/>
          <ac:picMkLst>
            <pc:docMk/>
            <pc:sldMk cId="3025384815" sldId="310"/>
            <ac:picMk id="14" creationId="{E976BB51-742F-63D3-0A29-0D3CED7C995C}"/>
          </ac:picMkLst>
        </pc:picChg>
        <pc:picChg chg="mod">
          <ac:chgData name="Elina Rojas" userId="159bb42d-8072-4f6f-9130-aa6055f70065" providerId="ADAL" clId="{612EFAB2-B632-4396-9BAF-3B23BAB97B87}" dt="2025-08-19T15:33:54.890" v="9446" actId="14100"/>
          <ac:picMkLst>
            <pc:docMk/>
            <pc:sldMk cId="3025384815" sldId="310"/>
            <ac:picMk id="16" creationId="{823A6864-78C7-3982-757D-D710894C01DE}"/>
          </ac:picMkLst>
        </pc:picChg>
        <pc:picChg chg="mod">
          <ac:chgData name="Elina Rojas" userId="159bb42d-8072-4f6f-9130-aa6055f70065" providerId="ADAL" clId="{612EFAB2-B632-4396-9BAF-3B23BAB97B87}" dt="2025-08-19T15:35:30.488" v="9464" actId="1076"/>
          <ac:picMkLst>
            <pc:docMk/>
            <pc:sldMk cId="3025384815" sldId="310"/>
            <ac:picMk id="20" creationId="{19D9A429-C3D0-C5C6-706E-5955B5594771}"/>
          </ac:picMkLst>
        </pc:picChg>
        <pc:picChg chg="add mod ord">
          <ac:chgData name="Elina Rojas" userId="159bb42d-8072-4f6f-9130-aa6055f70065" providerId="ADAL" clId="{612EFAB2-B632-4396-9BAF-3B23BAB97B87}" dt="2025-08-19T15:35:59.069" v="9479" actId="14100"/>
          <ac:picMkLst>
            <pc:docMk/>
            <pc:sldMk cId="3025384815" sldId="310"/>
            <ac:picMk id="21" creationId="{E42E0BA1-6266-A224-F4AA-39A625B0049B}"/>
          </ac:picMkLst>
        </pc:picChg>
        <pc:picChg chg="add mod ord">
          <ac:chgData name="Elina Rojas" userId="159bb42d-8072-4f6f-9130-aa6055f70065" providerId="ADAL" clId="{612EFAB2-B632-4396-9BAF-3B23BAB97B87}" dt="2025-08-19T15:33:10.333" v="9441" actId="167"/>
          <ac:picMkLst>
            <pc:docMk/>
            <pc:sldMk cId="3025384815" sldId="310"/>
            <ac:picMk id="22" creationId="{2D84F742-0EB6-5570-275B-5FCA88F3637C}"/>
          </ac:picMkLst>
        </pc:picChg>
        <pc:picChg chg="add mod ord">
          <ac:chgData name="Elina Rojas" userId="159bb42d-8072-4f6f-9130-aa6055f70065" providerId="ADAL" clId="{612EFAB2-B632-4396-9BAF-3B23BAB97B87}" dt="2025-08-19T15:36:02.610" v="9480" actId="14100"/>
          <ac:picMkLst>
            <pc:docMk/>
            <pc:sldMk cId="3025384815" sldId="310"/>
            <ac:picMk id="23" creationId="{19E53975-0F5D-6A58-98E6-4B0080E52663}"/>
          </ac:picMkLst>
        </pc:picChg>
        <pc:picChg chg="mod">
          <ac:chgData name="Elina Rojas" userId="159bb42d-8072-4f6f-9130-aa6055f70065" providerId="ADAL" clId="{612EFAB2-B632-4396-9BAF-3B23BAB97B87}" dt="2025-08-19T15:35:17.969" v="9462" actId="1076"/>
          <ac:picMkLst>
            <pc:docMk/>
            <pc:sldMk cId="3025384815" sldId="310"/>
            <ac:picMk id="25" creationId="{7D9BE6E0-A8CC-9874-1D6E-469F40151F65}"/>
          </ac:picMkLst>
        </pc:picChg>
      </pc:sldChg>
      <pc:sldChg chg="addSp delSp modSp del mod">
        <pc:chgData name="Elina Rojas" userId="159bb42d-8072-4f6f-9130-aa6055f70065" providerId="ADAL" clId="{612EFAB2-B632-4396-9BAF-3B23BAB97B87}" dt="2025-08-19T15:14:21.474" v="9004" actId="2696"/>
        <pc:sldMkLst>
          <pc:docMk/>
          <pc:sldMk cId="3254662254" sldId="311"/>
        </pc:sldMkLst>
      </pc:sldChg>
      <pc:sldChg chg="addSp delSp modSp del mod">
        <pc:chgData name="Elina Rojas" userId="159bb42d-8072-4f6f-9130-aa6055f70065" providerId="ADAL" clId="{612EFAB2-B632-4396-9BAF-3B23BAB97B87}" dt="2025-08-19T15:26:37.640" v="9353" actId="2696"/>
        <pc:sldMkLst>
          <pc:docMk/>
          <pc:sldMk cId="1886347208" sldId="312"/>
        </pc:sldMkLst>
      </pc:sldChg>
      <pc:sldChg chg="addSp delSp modSp mod setBg">
        <pc:chgData name="Elina Rojas" userId="159bb42d-8072-4f6f-9130-aa6055f70065" providerId="ADAL" clId="{612EFAB2-B632-4396-9BAF-3B23BAB97B87}" dt="2025-08-19T12:51:58.851" v="7575" actId="1076"/>
        <pc:sldMkLst>
          <pc:docMk/>
          <pc:sldMk cId="3735425796" sldId="313"/>
        </pc:sldMkLst>
        <pc:spChg chg="add mod">
          <ac:chgData name="Elina Rojas" userId="159bb42d-8072-4f6f-9130-aa6055f70065" providerId="ADAL" clId="{612EFAB2-B632-4396-9BAF-3B23BAB97B87}" dt="2025-08-19T12:51:58.851" v="7575" actId="1076"/>
          <ac:spMkLst>
            <pc:docMk/>
            <pc:sldMk cId="3735425796" sldId="313"/>
            <ac:spMk id="3" creationId="{D4BDA3B2-75B8-C69B-1FE1-5F1EE4E40889}"/>
          </ac:spMkLst>
        </pc:spChg>
        <pc:picChg chg="mod">
          <ac:chgData name="Elina Rojas" userId="159bb42d-8072-4f6f-9130-aa6055f70065" providerId="ADAL" clId="{612EFAB2-B632-4396-9BAF-3B23BAB97B87}" dt="2025-08-19T12:16:38.270" v="6837" actId="1076"/>
          <ac:picMkLst>
            <pc:docMk/>
            <pc:sldMk cId="3735425796" sldId="313"/>
            <ac:picMk id="8" creationId="{0C93ACDC-5E56-F375-21E2-5F687338C1AD}"/>
          </ac:picMkLst>
        </pc:picChg>
        <pc:picChg chg="mod">
          <ac:chgData name="Elina Rojas" userId="159bb42d-8072-4f6f-9130-aa6055f70065" providerId="ADAL" clId="{612EFAB2-B632-4396-9BAF-3B23BAB97B87}" dt="2025-08-19T12:16:41.012" v="6838" actId="1076"/>
          <ac:picMkLst>
            <pc:docMk/>
            <pc:sldMk cId="3735425796" sldId="313"/>
            <ac:picMk id="12" creationId="{B7D6CEF4-AAF5-D563-6013-1469CF5DF1AB}"/>
          </ac:picMkLst>
        </pc:picChg>
        <pc:picChg chg="add mod">
          <ac:chgData name="Elina Rojas" userId="159bb42d-8072-4f6f-9130-aa6055f70065" providerId="ADAL" clId="{612EFAB2-B632-4396-9BAF-3B23BAB97B87}" dt="2025-08-19T12:51:55.544" v="7574" actId="14100"/>
          <ac:picMkLst>
            <pc:docMk/>
            <pc:sldMk cId="3735425796" sldId="313"/>
            <ac:picMk id="18" creationId="{CC99860A-13B7-37CA-D999-69F6663996FD}"/>
          </ac:picMkLst>
        </pc:picChg>
      </pc:sldChg>
      <pc:sldChg chg="addSp delSp modSp add mod">
        <pc:chgData name="Elina Rojas" userId="159bb42d-8072-4f6f-9130-aa6055f70065" providerId="ADAL" clId="{612EFAB2-B632-4396-9BAF-3B23BAB97B87}" dt="2025-08-19T15:48:20.086" v="9623" actId="1076"/>
        <pc:sldMkLst>
          <pc:docMk/>
          <pc:sldMk cId="3589921657" sldId="314"/>
        </pc:sldMkLst>
        <pc:spChg chg="add mod">
          <ac:chgData name="Elina Rojas" userId="159bb42d-8072-4f6f-9130-aa6055f70065" providerId="ADAL" clId="{612EFAB2-B632-4396-9BAF-3B23BAB97B87}" dt="2025-08-19T14:59:17.054" v="8549" actId="1076"/>
          <ac:spMkLst>
            <pc:docMk/>
            <pc:sldMk cId="3589921657" sldId="314"/>
            <ac:spMk id="11" creationId="{F89BBF75-A120-BAAE-60D6-E566974CF93C}"/>
          </ac:spMkLst>
        </pc:spChg>
        <pc:spChg chg="add mod">
          <ac:chgData name="Elina Rojas" userId="159bb42d-8072-4f6f-9130-aa6055f70065" providerId="ADAL" clId="{612EFAB2-B632-4396-9BAF-3B23BAB97B87}" dt="2025-08-19T14:58:21.844" v="8535" actId="1076"/>
          <ac:spMkLst>
            <pc:docMk/>
            <pc:sldMk cId="3589921657" sldId="314"/>
            <ac:spMk id="13" creationId="{AFE79B25-B330-9B49-49E6-BF6EC795B552}"/>
          </ac:spMkLst>
        </pc:spChg>
        <pc:spChg chg="add mod">
          <ac:chgData name="Elina Rojas" userId="159bb42d-8072-4f6f-9130-aa6055f70065" providerId="ADAL" clId="{612EFAB2-B632-4396-9BAF-3B23BAB97B87}" dt="2025-08-19T14:58:47.414" v="8545" actId="1076"/>
          <ac:spMkLst>
            <pc:docMk/>
            <pc:sldMk cId="3589921657" sldId="314"/>
            <ac:spMk id="17" creationId="{D1F2EB21-35C3-9323-C757-1E4BF02B930C}"/>
          </ac:spMkLst>
        </pc:spChg>
        <pc:spChg chg="add mod">
          <ac:chgData name="Elina Rojas" userId="159bb42d-8072-4f6f-9130-aa6055f70065" providerId="ADAL" clId="{612EFAB2-B632-4396-9BAF-3B23BAB97B87}" dt="2025-08-19T14:58:48.757" v="8546" actId="1076"/>
          <ac:spMkLst>
            <pc:docMk/>
            <pc:sldMk cId="3589921657" sldId="314"/>
            <ac:spMk id="18" creationId="{4FCA8D05-C8FB-E88F-DDC3-39B79B2ACE8F}"/>
          </ac:spMkLst>
        </pc:spChg>
        <pc:spChg chg="add mod">
          <ac:chgData name="Elina Rojas" userId="159bb42d-8072-4f6f-9130-aa6055f70065" providerId="ADAL" clId="{612EFAB2-B632-4396-9BAF-3B23BAB97B87}" dt="2025-08-19T14:58:38.616" v="8541" actId="1076"/>
          <ac:spMkLst>
            <pc:docMk/>
            <pc:sldMk cId="3589921657" sldId="314"/>
            <ac:spMk id="19" creationId="{025BAF45-7757-7292-53BF-B869346C4C2D}"/>
          </ac:spMkLst>
        </pc:spChg>
        <pc:spChg chg="mod">
          <ac:chgData name="Elina Rojas" userId="159bb42d-8072-4f6f-9130-aa6055f70065" providerId="ADAL" clId="{612EFAB2-B632-4396-9BAF-3B23BAB97B87}" dt="2025-08-19T14:58:23.461" v="8536" actId="1076"/>
          <ac:spMkLst>
            <pc:docMk/>
            <pc:sldMk cId="3589921657" sldId="314"/>
            <ac:spMk id="28" creationId="{59C32377-3AE1-4F91-42FE-C41C04D3128E}"/>
          </ac:spMkLst>
        </pc:spChg>
        <pc:picChg chg="mod">
          <ac:chgData name="Elina Rojas" userId="159bb42d-8072-4f6f-9130-aa6055f70065" providerId="ADAL" clId="{612EFAB2-B632-4396-9BAF-3B23BAB97B87}" dt="2025-08-19T14:46:03.145" v="8525" actId="1076"/>
          <ac:picMkLst>
            <pc:docMk/>
            <pc:sldMk cId="3589921657" sldId="314"/>
            <ac:picMk id="9" creationId="{810E5FC7-1A4D-C158-D695-E3ACDF16A290}"/>
          </ac:picMkLst>
        </pc:picChg>
        <pc:picChg chg="mod">
          <ac:chgData name="Elina Rojas" userId="159bb42d-8072-4f6f-9130-aa6055f70065" providerId="ADAL" clId="{612EFAB2-B632-4396-9BAF-3B23BAB97B87}" dt="2025-08-19T14:38:59.432" v="8504" actId="1076"/>
          <ac:picMkLst>
            <pc:docMk/>
            <pc:sldMk cId="3589921657" sldId="314"/>
            <ac:picMk id="10" creationId="{26AA3EA4-FB22-F30E-0866-26765E8117FB}"/>
          </ac:picMkLst>
        </pc:picChg>
        <pc:picChg chg="mod">
          <ac:chgData name="Elina Rojas" userId="159bb42d-8072-4f6f-9130-aa6055f70065" providerId="ADAL" clId="{612EFAB2-B632-4396-9BAF-3B23BAB97B87}" dt="2025-08-19T14:59:01.821" v="8548" actId="1076"/>
          <ac:picMkLst>
            <pc:docMk/>
            <pc:sldMk cId="3589921657" sldId="314"/>
            <ac:picMk id="14" creationId="{5E234464-EE19-F3A5-2381-C1F0CA5F9D45}"/>
          </ac:picMkLst>
        </pc:picChg>
        <pc:picChg chg="mod">
          <ac:chgData name="Elina Rojas" userId="159bb42d-8072-4f6f-9130-aa6055f70065" providerId="ADAL" clId="{612EFAB2-B632-4396-9BAF-3B23BAB97B87}" dt="2025-08-19T14:46:35.006" v="8530" actId="14100"/>
          <ac:picMkLst>
            <pc:docMk/>
            <pc:sldMk cId="3589921657" sldId="314"/>
            <ac:picMk id="16" creationId="{4C92DA0B-E034-BC26-1363-16ADB8183D64}"/>
          </ac:picMkLst>
        </pc:picChg>
        <pc:picChg chg="add mod">
          <ac:chgData name="Elina Rojas" userId="159bb42d-8072-4f6f-9130-aa6055f70065" providerId="ADAL" clId="{612EFAB2-B632-4396-9BAF-3B23BAB97B87}" dt="2025-08-19T15:48:20.086" v="9623" actId="1076"/>
          <ac:picMkLst>
            <pc:docMk/>
            <pc:sldMk cId="3589921657" sldId="314"/>
            <ac:picMk id="24" creationId="{7825473A-53C8-3C44-22B3-F9825F10DDB7}"/>
          </ac:picMkLst>
        </pc:picChg>
      </pc:sldChg>
      <pc:sldChg chg="addSp modSp add del mod ord">
        <pc:chgData name="Elina Rojas" userId="159bb42d-8072-4f6f-9130-aa6055f70065" providerId="ADAL" clId="{612EFAB2-B632-4396-9BAF-3B23BAB97B87}" dt="2025-08-19T15:28:47.767" v="9409" actId="2696"/>
        <pc:sldMkLst>
          <pc:docMk/>
          <pc:sldMk cId="1162263504" sldId="315"/>
        </pc:sldMkLst>
      </pc:sldChg>
      <pc:sldChg chg="addSp delSp modSp add mod ord setBg">
        <pc:chgData name="Elina Rojas" userId="159bb42d-8072-4f6f-9130-aa6055f70065" providerId="ADAL" clId="{612EFAB2-B632-4396-9BAF-3B23BAB97B87}" dt="2025-08-19T15:48:48.793" v="9625"/>
        <pc:sldMkLst>
          <pc:docMk/>
          <pc:sldMk cId="2596206296" sldId="315"/>
        </pc:sldMkLst>
        <pc:spChg chg="add mod ord">
          <ac:chgData name="Elina Rojas" userId="159bb42d-8072-4f6f-9130-aa6055f70065" providerId="ADAL" clId="{612EFAB2-B632-4396-9BAF-3B23BAB97B87}" dt="2025-08-19T15:47:46.894" v="9621" actId="2711"/>
          <ac:spMkLst>
            <pc:docMk/>
            <pc:sldMk cId="2596206296" sldId="315"/>
            <ac:spMk id="12" creationId="{60BA6A65-16EB-6FDA-8E83-7CFCDA13053B}"/>
          </ac:spMkLst>
        </pc:spChg>
        <pc:spChg chg="add">
          <ac:chgData name="Elina Rojas" userId="159bb42d-8072-4f6f-9130-aa6055f70065" providerId="ADAL" clId="{612EFAB2-B632-4396-9BAF-3B23BAB97B87}" dt="2025-08-19T15:47:29.364" v="9620" actId="26606"/>
          <ac:spMkLst>
            <pc:docMk/>
            <pc:sldMk cId="2596206296" sldId="315"/>
            <ac:spMk id="57" creationId="{2151139A-886F-4B97-8815-729AD3831BBD}"/>
          </ac:spMkLst>
        </pc:spChg>
        <pc:spChg chg="add">
          <ac:chgData name="Elina Rojas" userId="159bb42d-8072-4f6f-9130-aa6055f70065" providerId="ADAL" clId="{612EFAB2-B632-4396-9BAF-3B23BAB97B87}" dt="2025-08-19T15:47:29.364" v="9620" actId="26606"/>
          <ac:spMkLst>
            <pc:docMk/>
            <pc:sldMk cId="2596206296" sldId="315"/>
            <ac:spMk id="58" creationId="{AB5E08C4-8CDD-4623-A5B8-E998C6DEE3B7}"/>
          </ac:spMkLst>
        </pc:spChg>
        <pc:spChg chg="add">
          <ac:chgData name="Elina Rojas" userId="159bb42d-8072-4f6f-9130-aa6055f70065" providerId="ADAL" clId="{612EFAB2-B632-4396-9BAF-3B23BAB97B87}" dt="2025-08-19T15:47:29.364" v="9620" actId="26606"/>
          <ac:spMkLst>
            <pc:docMk/>
            <pc:sldMk cId="2596206296" sldId="315"/>
            <ac:spMk id="59" creationId="{15F33878-D502-4FFA-8ACE-F2AECDB2A23F}"/>
          </ac:spMkLst>
        </pc:spChg>
        <pc:spChg chg="add">
          <ac:chgData name="Elina Rojas" userId="159bb42d-8072-4f6f-9130-aa6055f70065" providerId="ADAL" clId="{612EFAB2-B632-4396-9BAF-3B23BAB97B87}" dt="2025-08-19T15:47:29.364" v="9620" actId="26606"/>
          <ac:spMkLst>
            <pc:docMk/>
            <pc:sldMk cId="2596206296" sldId="315"/>
            <ac:spMk id="60" creationId="{D3539FEE-81D3-4406-802E-60B20B16F4F6}"/>
          </ac:spMkLst>
        </pc:spChg>
        <pc:spChg chg="add">
          <ac:chgData name="Elina Rojas" userId="159bb42d-8072-4f6f-9130-aa6055f70065" providerId="ADAL" clId="{612EFAB2-B632-4396-9BAF-3B23BAB97B87}" dt="2025-08-19T15:47:29.364" v="9620" actId="26606"/>
          <ac:spMkLst>
            <pc:docMk/>
            <pc:sldMk cId="2596206296" sldId="315"/>
            <ac:spMk id="61" creationId="{DC701763-729E-462F-A5A8-E0DEFEB1E2E4}"/>
          </ac:spMkLst>
        </pc:spChg>
        <pc:picChg chg="add mod ord">
          <ac:chgData name="Elina Rojas" userId="159bb42d-8072-4f6f-9130-aa6055f70065" providerId="ADAL" clId="{612EFAB2-B632-4396-9BAF-3B23BAB97B87}" dt="2025-08-19T15:47:49.526" v="9622" actId="1076"/>
          <ac:picMkLst>
            <pc:docMk/>
            <pc:sldMk cId="2596206296" sldId="315"/>
            <ac:picMk id="7" creationId="{6EC2A1C0-0F2A-D743-022A-86C0F8185603}"/>
          </ac:picMkLst>
        </pc:picChg>
        <pc:picChg chg="add mod ord">
          <ac:chgData name="Elina Rojas" userId="159bb42d-8072-4f6f-9130-aa6055f70065" providerId="ADAL" clId="{612EFAB2-B632-4396-9BAF-3B23BAB97B87}" dt="2025-08-19T15:47:29.364" v="9620" actId="26606"/>
          <ac:picMkLst>
            <pc:docMk/>
            <pc:sldMk cId="2596206296" sldId="315"/>
            <ac:picMk id="11" creationId="{6CBB69F7-8F79-7D48-26CF-D00132107035}"/>
          </ac:picMkLst>
        </pc:picChg>
      </pc:sldChg>
      <pc:sldChg chg="add del">
        <pc:chgData name="Elina Rojas" userId="159bb42d-8072-4f6f-9130-aa6055f70065" providerId="ADAL" clId="{612EFAB2-B632-4396-9BAF-3B23BAB97B87}" dt="2025-08-19T15:19:40.070" v="9115" actId="2696"/>
        <pc:sldMkLst>
          <pc:docMk/>
          <pc:sldMk cId="277938930" sldId="316"/>
        </pc:sldMkLst>
      </pc:sldChg>
      <pc:sldChg chg="add del">
        <pc:chgData name="Elina Rojas" userId="159bb42d-8072-4f6f-9130-aa6055f70065" providerId="ADAL" clId="{612EFAB2-B632-4396-9BAF-3B23BAB97B87}" dt="2025-08-19T14:30:00.370" v="8205" actId="2696"/>
        <pc:sldMkLst>
          <pc:docMk/>
          <pc:sldMk cId="2752431052" sldId="317"/>
        </pc:sldMkLst>
      </pc:sldChg>
    </pc:docChg>
  </pc:docChgLst>
  <pc:docChgLst>
    <pc:chgData name="Elina Rojas" userId="159bb42d-8072-4f6f-9130-aa6055f70065" providerId="ADAL" clId="{5677D193-6D96-47FF-A87A-D90A3FB1C6C5}"/>
    <pc:docChg chg="undo custSel addSld modSld sldOrd">
      <pc:chgData name="Elina Rojas" userId="159bb42d-8072-4f6f-9130-aa6055f70065" providerId="ADAL" clId="{5677D193-6D96-47FF-A87A-D90A3FB1C6C5}" dt="2025-08-26T19:55:58.076" v="1390" actId="20577"/>
      <pc:docMkLst>
        <pc:docMk/>
      </pc:docMkLst>
      <pc:sldChg chg="addSp delSp modSp mod">
        <pc:chgData name="Elina Rojas" userId="159bb42d-8072-4f6f-9130-aa6055f70065" providerId="ADAL" clId="{5677D193-6D96-47FF-A87A-D90A3FB1C6C5}" dt="2025-08-26T19:40:42.904" v="1109" actId="1038"/>
        <pc:sldMkLst>
          <pc:docMk/>
          <pc:sldMk cId="1634506166" sldId="258"/>
        </pc:sldMkLst>
        <pc:spChg chg="add mod">
          <ac:chgData name="Elina Rojas" userId="159bb42d-8072-4f6f-9130-aa6055f70065" providerId="ADAL" clId="{5677D193-6D96-47FF-A87A-D90A3FB1C6C5}" dt="2025-08-26T19:40:14.461" v="1098" actId="1076"/>
          <ac:spMkLst>
            <pc:docMk/>
            <pc:sldMk cId="1634506166" sldId="258"/>
            <ac:spMk id="2" creationId="{B0CFA0C3-5B0F-BD99-5598-97E90FA272BB}"/>
          </ac:spMkLst>
        </pc:spChg>
        <pc:spChg chg="add mod">
          <ac:chgData name="Elina Rojas" userId="159bb42d-8072-4f6f-9130-aa6055f70065" providerId="ADAL" clId="{5677D193-6D96-47FF-A87A-D90A3FB1C6C5}" dt="2025-08-26T19:40:33.749" v="1106" actId="1076"/>
          <ac:spMkLst>
            <pc:docMk/>
            <pc:sldMk cId="1634506166" sldId="258"/>
            <ac:spMk id="4" creationId="{FF824600-0C88-9A79-B553-A411DDCD9821}"/>
          </ac:spMkLst>
        </pc:spChg>
        <pc:spChg chg="add mod">
          <ac:chgData name="Elina Rojas" userId="159bb42d-8072-4f6f-9130-aa6055f70065" providerId="ADAL" clId="{5677D193-6D96-47FF-A87A-D90A3FB1C6C5}" dt="2025-08-26T19:40:31.902" v="1105" actId="1076"/>
          <ac:spMkLst>
            <pc:docMk/>
            <pc:sldMk cId="1634506166" sldId="258"/>
            <ac:spMk id="10" creationId="{49F27D08-90C9-BF3B-A0F1-AC989263B2E5}"/>
          </ac:spMkLst>
        </pc:spChg>
        <pc:spChg chg="mod">
          <ac:chgData name="Elina Rojas" userId="159bb42d-8072-4f6f-9130-aa6055f70065" providerId="ADAL" clId="{5677D193-6D96-47FF-A87A-D90A3FB1C6C5}" dt="2025-08-19T16:44:33.507" v="26" actId="255"/>
          <ac:spMkLst>
            <pc:docMk/>
            <pc:sldMk cId="1634506166" sldId="258"/>
            <ac:spMk id="17" creationId="{0D9AC38F-416D-1AE2-4ABC-8BF49C3268E6}"/>
          </ac:spMkLst>
        </pc:spChg>
        <pc:spChg chg="del mod">
          <ac:chgData name="Elina Rojas" userId="159bb42d-8072-4f6f-9130-aa6055f70065" providerId="ADAL" clId="{5677D193-6D96-47FF-A87A-D90A3FB1C6C5}" dt="2025-08-26T19:38:26.181" v="1052" actId="21"/>
          <ac:spMkLst>
            <pc:docMk/>
            <pc:sldMk cId="1634506166" sldId="258"/>
            <ac:spMk id="24" creationId="{719939DC-4FA0-0A5F-2A11-CCD732F59B10}"/>
          </ac:spMkLst>
        </pc:spChg>
        <pc:spChg chg="mod">
          <ac:chgData name="Elina Rojas" userId="159bb42d-8072-4f6f-9130-aa6055f70065" providerId="ADAL" clId="{5677D193-6D96-47FF-A87A-D90A3FB1C6C5}" dt="2025-08-26T19:40:26.388" v="1103" actId="1076"/>
          <ac:spMkLst>
            <pc:docMk/>
            <pc:sldMk cId="1634506166" sldId="258"/>
            <ac:spMk id="31" creationId="{6F68A8B0-9550-C823-9947-F14B9972525A}"/>
          </ac:spMkLst>
        </pc:spChg>
        <pc:spChg chg="mod">
          <ac:chgData name="Elina Rojas" userId="159bb42d-8072-4f6f-9130-aa6055f70065" providerId="ADAL" clId="{5677D193-6D96-47FF-A87A-D90A3FB1C6C5}" dt="2025-08-26T19:40:08.330" v="1096" actId="1076"/>
          <ac:spMkLst>
            <pc:docMk/>
            <pc:sldMk cId="1634506166" sldId="258"/>
            <ac:spMk id="34" creationId="{8FA9CCA6-684F-E5DF-22F7-121C94A8ED21}"/>
          </ac:spMkLst>
        </pc:spChg>
        <pc:grpChg chg="mod">
          <ac:chgData name="Elina Rojas" userId="159bb42d-8072-4f6f-9130-aa6055f70065" providerId="ADAL" clId="{5677D193-6D96-47FF-A87A-D90A3FB1C6C5}" dt="2025-08-26T19:40:42.904" v="1109" actId="1038"/>
          <ac:grpSpMkLst>
            <pc:docMk/>
            <pc:sldMk cId="1634506166" sldId="258"/>
            <ac:grpSpMk id="5" creationId="{00000000-0000-0000-0000-000000000000}"/>
          </ac:grpSpMkLst>
        </pc:grpChg>
        <pc:graphicFrameChg chg="del mod">
          <ac:chgData name="Elina Rojas" userId="159bb42d-8072-4f6f-9130-aa6055f70065" providerId="ADAL" clId="{5677D193-6D96-47FF-A87A-D90A3FB1C6C5}" dt="2025-08-26T19:39:25.885" v="1085" actId="21"/>
          <ac:graphicFrameMkLst>
            <pc:docMk/>
            <pc:sldMk cId="1634506166" sldId="258"/>
            <ac:graphicFrameMk id="25" creationId="{C5B832F4-70AD-00A6-E141-32A1DEDB6E87}"/>
          </ac:graphicFrameMkLst>
        </pc:graphicFrameChg>
        <pc:picChg chg="add del mod">
          <ac:chgData name="Elina Rojas" userId="159bb42d-8072-4f6f-9130-aa6055f70065" providerId="ADAL" clId="{5677D193-6D96-47FF-A87A-D90A3FB1C6C5}" dt="2025-08-26T19:39:00.872" v="1062" actId="21"/>
          <ac:picMkLst>
            <pc:docMk/>
            <pc:sldMk cId="1634506166" sldId="258"/>
            <ac:picMk id="3" creationId="{F9F28D97-F279-9BEE-CEDD-A463D0C95D88}"/>
          </ac:picMkLst>
        </pc:picChg>
        <pc:picChg chg="add mod">
          <ac:chgData name="Elina Rojas" userId="159bb42d-8072-4f6f-9130-aa6055f70065" providerId="ADAL" clId="{5677D193-6D96-47FF-A87A-D90A3FB1C6C5}" dt="2025-08-26T19:40:35.004" v="1107" actId="1076"/>
          <ac:picMkLst>
            <pc:docMk/>
            <pc:sldMk cId="1634506166" sldId="258"/>
            <ac:picMk id="9" creationId="{38817678-947D-30E2-733D-69138977C151}"/>
          </ac:picMkLst>
        </pc:picChg>
        <pc:picChg chg="mod">
          <ac:chgData name="Elina Rojas" userId="159bb42d-8072-4f6f-9130-aa6055f70065" providerId="ADAL" clId="{5677D193-6D96-47FF-A87A-D90A3FB1C6C5}" dt="2025-08-26T19:40:28.440" v="1104" actId="1076"/>
          <ac:picMkLst>
            <pc:docMk/>
            <pc:sldMk cId="1634506166" sldId="258"/>
            <ac:picMk id="33" creationId="{B670F867-73EA-2D9D-2B8E-95392B87CC9C}"/>
          </ac:picMkLst>
        </pc:picChg>
        <pc:picChg chg="mod">
          <ac:chgData name="Elina Rojas" userId="159bb42d-8072-4f6f-9130-aa6055f70065" providerId="ADAL" clId="{5677D193-6D96-47FF-A87A-D90A3FB1C6C5}" dt="2025-08-26T19:40:22.162" v="1102" actId="1076"/>
          <ac:picMkLst>
            <pc:docMk/>
            <pc:sldMk cId="1634506166" sldId="258"/>
            <ac:picMk id="35" creationId="{90F61833-4929-C845-3D17-7FB95544B051}"/>
          </ac:picMkLst>
        </pc:picChg>
      </pc:sldChg>
      <pc:sldChg chg="ord">
        <pc:chgData name="Elina Rojas" userId="159bb42d-8072-4f6f-9130-aa6055f70065" providerId="ADAL" clId="{5677D193-6D96-47FF-A87A-D90A3FB1C6C5}" dt="2025-08-19T19:03:00.031" v="299"/>
        <pc:sldMkLst>
          <pc:docMk/>
          <pc:sldMk cId="0" sldId="261"/>
        </pc:sldMkLst>
      </pc:sldChg>
      <pc:sldChg chg="addSp delSp modSp mod">
        <pc:chgData name="Elina Rojas" userId="159bb42d-8072-4f6f-9130-aa6055f70065" providerId="ADAL" clId="{5677D193-6D96-47FF-A87A-D90A3FB1C6C5}" dt="2025-08-19T19:53:17.505" v="999" actId="1076"/>
        <pc:sldMkLst>
          <pc:docMk/>
          <pc:sldMk cId="0" sldId="267"/>
        </pc:sldMkLst>
        <pc:spChg chg="add mod">
          <ac:chgData name="Elina Rojas" userId="159bb42d-8072-4f6f-9130-aa6055f70065" providerId="ADAL" clId="{5677D193-6D96-47FF-A87A-D90A3FB1C6C5}" dt="2025-08-19T19:53:13.224" v="996" actId="1076"/>
          <ac:spMkLst>
            <pc:docMk/>
            <pc:sldMk cId="0" sldId="267"/>
            <ac:spMk id="2" creationId="{8BB94AC1-C8E6-A7D9-2E73-6264D758F46A}"/>
          </ac:spMkLst>
        </pc:spChg>
        <pc:spChg chg="mod">
          <ac:chgData name="Elina Rojas" userId="159bb42d-8072-4f6f-9130-aa6055f70065" providerId="ADAL" clId="{5677D193-6D96-47FF-A87A-D90A3FB1C6C5}" dt="2025-08-19T19:53:14.870" v="997" actId="1076"/>
          <ac:spMkLst>
            <pc:docMk/>
            <pc:sldMk cId="0" sldId="267"/>
            <ac:spMk id="5" creationId="{00000000-0000-0000-0000-000000000000}"/>
          </ac:spMkLst>
        </pc:spChg>
        <pc:grpChg chg="mod">
          <ac:chgData name="Elina Rojas" userId="159bb42d-8072-4f6f-9130-aa6055f70065" providerId="ADAL" clId="{5677D193-6D96-47FF-A87A-D90A3FB1C6C5}" dt="2025-08-19T19:52:16.742" v="927" actId="1076"/>
          <ac:grpSpMkLst>
            <pc:docMk/>
            <pc:sldMk cId="0" sldId="267"/>
            <ac:grpSpMk id="3" creationId="{00000000-0000-0000-0000-000000000000}"/>
          </ac:grpSpMkLst>
        </pc:grpChg>
        <pc:picChg chg="mod">
          <ac:chgData name="Elina Rojas" userId="159bb42d-8072-4f6f-9130-aa6055f70065" providerId="ADAL" clId="{5677D193-6D96-47FF-A87A-D90A3FB1C6C5}" dt="2025-08-19T19:53:15.845" v="998" actId="1076"/>
          <ac:picMkLst>
            <pc:docMk/>
            <pc:sldMk cId="0" sldId="267"/>
            <ac:picMk id="14" creationId="{C7AF1FCD-3B74-350F-2057-58E39C59B4C5}"/>
          </ac:picMkLst>
        </pc:picChg>
        <pc:picChg chg="mod">
          <ac:chgData name="Elina Rojas" userId="159bb42d-8072-4f6f-9130-aa6055f70065" providerId="ADAL" clId="{5677D193-6D96-47FF-A87A-D90A3FB1C6C5}" dt="2025-08-19T19:53:17.505" v="999" actId="1076"/>
          <ac:picMkLst>
            <pc:docMk/>
            <pc:sldMk cId="0" sldId="267"/>
            <ac:picMk id="15" creationId="{297CD8F7-F21F-2CC5-60FE-E6E2E3152C4C}"/>
          </ac:picMkLst>
        </pc:picChg>
      </pc:sldChg>
      <pc:sldChg chg="delSp modSp mod">
        <pc:chgData name="Elina Rojas" userId="159bb42d-8072-4f6f-9130-aa6055f70065" providerId="ADAL" clId="{5677D193-6D96-47FF-A87A-D90A3FB1C6C5}" dt="2025-08-26T19:55:00.323" v="1356" actId="14100"/>
        <pc:sldMkLst>
          <pc:docMk/>
          <pc:sldMk cId="0" sldId="284"/>
        </pc:sldMkLst>
        <pc:spChg chg="mod">
          <ac:chgData name="Elina Rojas" userId="159bb42d-8072-4f6f-9130-aa6055f70065" providerId="ADAL" clId="{5677D193-6D96-47FF-A87A-D90A3FB1C6C5}" dt="2025-08-26T19:54:54.784" v="1354" actId="1076"/>
          <ac:spMkLst>
            <pc:docMk/>
            <pc:sldMk cId="0" sldId="284"/>
            <ac:spMk id="9" creationId="{00000000-0000-0000-0000-000000000000}"/>
          </ac:spMkLst>
        </pc:spChg>
        <pc:spChg chg="mod">
          <ac:chgData name="Elina Rojas" userId="159bb42d-8072-4f6f-9130-aa6055f70065" providerId="ADAL" clId="{5677D193-6D96-47FF-A87A-D90A3FB1C6C5}" dt="2025-08-26T19:50:33.068" v="1252" actId="1076"/>
          <ac:spMkLst>
            <pc:docMk/>
            <pc:sldMk cId="0" sldId="284"/>
            <ac:spMk id="11" creationId="{00000000-0000-0000-0000-000000000000}"/>
          </ac:spMkLst>
        </pc:spChg>
        <pc:spChg chg="mod">
          <ac:chgData name="Elina Rojas" userId="159bb42d-8072-4f6f-9130-aa6055f70065" providerId="ADAL" clId="{5677D193-6D96-47FF-A87A-D90A3FB1C6C5}" dt="2025-08-26T19:45:35.693" v="1207" actId="1076"/>
          <ac:spMkLst>
            <pc:docMk/>
            <pc:sldMk cId="0" sldId="284"/>
            <ac:spMk id="12" creationId="{00000000-0000-0000-0000-000000000000}"/>
          </ac:spMkLst>
        </pc:spChg>
        <pc:spChg chg="mod">
          <ac:chgData name="Elina Rojas" userId="159bb42d-8072-4f6f-9130-aa6055f70065" providerId="ADAL" clId="{5677D193-6D96-47FF-A87A-D90A3FB1C6C5}" dt="2025-08-26T19:45:41.950" v="1210" actId="1076"/>
          <ac:spMkLst>
            <pc:docMk/>
            <pc:sldMk cId="0" sldId="284"/>
            <ac:spMk id="13" creationId="{00000000-0000-0000-0000-000000000000}"/>
          </ac:spMkLst>
        </pc:spChg>
        <pc:grpChg chg="mod">
          <ac:chgData name="Elina Rojas" userId="159bb42d-8072-4f6f-9130-aa6055f70065" providerId="ADAL" clId="{5677D193-6D96-47FF-A87A-D90A3FB1C6C5}" dt="2025-08-26T19:45:43.777" v="1211" actId="1076"/>
          <ac:grpSpMkLst>
            <pc:docMk/>
            <pc:sldMk cId="0" sldId="284"/>
            <ac:grpSpMk id="2" creationId="{00000000-0000-0000-0000-000000000000}"/>
          </ac:grpSpMkLst>
        </pc:grpChg>
        <pc:grpChg chg="mod">
          <ac:chgData name="Elina Rojas" userId="159bb42d-8072-4f6f-9130-aa6055f70065" providerId="ADAL" clId="{5677D193-6D96-47FF-A87A-D90A3FB1C6C5}" dt="2025-08-26T19:54:56.650" v="1355" actId="1076"/>
          <ac:grpSpMkLst>
            <pc:docMk/>
            <pc:sldMk cId="0" sldId="284"/>
            <ac:grpSpMk id="5" creationId="{00000000-0000-0000-0000-000000000000}"/>
          </ac:grpSpMkLst>
        </pc:grpChg>
        <pc:picChg chg="mod">
          <ac:chgData name="Elina Rojas" userId="159bb42d-8072-4f6f-9130-aa6055f70065" providerId="ADAL" clId="{5677D193-6D96-47FF-A87A-D90A3FB1C6C5}" dt="2025-08-26T19:55:00.323" v="1356" actId="14100"/>
          <ac:picMkLst>
            <pc:docMk/>
            <pc:sldMk cId="0" sldId="284"/>
            <ac:picMk id="8" creationId="{3E8EBA6B-4FD1-D934-7036-6BD094F79FDE}"/>
          </ac:picMkLst>
        </pc:picChg>
        <pc:picChg chg="mod">
          <ac:chgData name="Elina Rojas" userId="159bb42d-8072-4f6f-9130-aa6055f70065" providerId="ADAL" clId="{5677D193-6D96-47FF-A87A-D90A3FB1C6C5}" dt="2025-08-26T19:45:40.810" v="1209" actId="1076"/>
          <ac:picMkLst>
            <pc:docMk/>
            <pc:sldMk cId="0" sldId="284"/>
            <ac:picMk id="15" creationId="{EF60B9ED-625C-023F-8DE0-5CC797FCEFAC}"/>
          </ac:picMkLst>
        </pc:picChg>
        <pc:picChg chg="del">
          <ac:chgData name="Elina Rojas" userId="159bb42d-8072-4f6f-9130-aa6055f70065" providerId="ADAL" clId="{5677D193-6D96-47FF-A87A-D90A3FB1C6C5}" dt="2025-08-26T19:41:55.371" v="1124" actId="21"/>
          <ac:picMkLst>
            <pc:docMk/>
            <pc:sldMk cId="0" sldId="284"/>
            <ac:picMk id="17" creationId="{58067962-0A03-4BEE-91BC-118CBD45705D}"/>
          </ac:picMkLst>
        </pc:picChg>
      </pc:sldChg>
      <pc:sldChg chg="addSp modSp mod">
        <pc:chgData name="Elina Rojas" userId="159bb42d-8072-4f6f-9130-aa6055f70065" providerId="ADAL" clId="{5677D193-6D96-47FF-A87A-D90A3FB1C6C5}" dt="2025-08-26T19:55:58.076" v="1390" actId="20577"/>
        <pc:sldMkLst>
          <pc:docMk/>
          <pc:sldMk cId="3770308384" sldId="285"/>
        </pc:sldMkLst>
        <pc:spChg chg="mod">
          <ac:chgData name="Elina Rojas" userId="159bb42d-8072-4f6f-9130-aa6055f70065" providerId="ADAL" clId="{5677D193-6D96-47FF-A87A-D90A3FB1C6C5}" dt="2025-08-26T19:55:58.076" v="1390" actId="20577"/>
          <ac:spMkLst>
            <pc:docMk/>
            <pc:sldMk cId="3770308384" sldId="285"/>
            <ac:spMk id="9" creationId="{78704656-8335-73DE-DC83-F23550555AC4}"/>
          </ac:spMkLst>
        </pc:spChg>
        <pc:spChg chg="add mod">
          <ac:chgData name="Elina Rojas" userId="159bb42d-8072-4f6f-9130-aa6055f70065" providerId="ADAL" clId="{5677D193-6D96-47FF-A87A-D90A3FB1C6C5}" dt="2025-08-26T19:52:51.381" v="1291" actId="1076"/>
          <ac:spMkLst>
            <pc:docMk/>
            <pc:sldMk cId="3770308384" sldId="285"/>
            <ac:spMk id="11" creationId="{50FDF55C-4386-7B96-550D-60EF11BDD37C}"/>
          </ac:spMkLst>
        </pc:spChg>
        <pc:spChg chg="mod">
          <ac:chgData name="Elina Rojas" userId="159bb42d-8072-4f6f-9130-aa6055f70065" providerId="ADAL" clId="{5677D193-6D96-47FF-A87A-D90A3FB1C6C5}" dt="2025-08-26T19:52:46.678" v="1290" actId="255"/>
          <ac:spMkLst>
            <pc:docMk/>
            <pc:sldMk cId="3770308384" sldId="285"/>
            <ac:spMk id="12" creationId="{00B06A47-B46E-6B37-A9B2-E703ABDFBCA8}"/>
          </ac:spMkLst>
        </pc:spChg>
        <pc:picChg chg="add mod">
          <ac:chgData name="Elina Rojas" userId="159bb42d-8072-4f6f-9130-aa6055f70065" providerId="ADAL" clId="{5677D193-6D96-47FF-A87A-D90A3FB1C6C5}" dt="2025-08-26T19:47:12.887" v="1238" actId="1076"/>
          <ac:picMkLst>
            <pc:docMk/>
            <pc:sldMk cId="3770308384" sldId="285"/>
            <ac:picMk id="8" creationId="{CB7E1AD7-C54E-FC4C-EE7A-1409C8D92882}"/>
          </ac:picMkLst>
        </pc:picChg>
      </pc:sldChg>
      <pc:sldChg chg="addSp delSp modSp mod ord">
        <pc:chgData name="Elina Rojas" userId="159bb42d-8072-4f6f-9130-aa6055f70065" providerId="ADAL" clId="{5677D193-6D96-47FF-A87A-D90A3FB1C6C5}" dt="2025-08-26T19:54:30.361" v="1320" actId="20577"/>
        <pc:sldMkLst>
          <pc:docMk/>
          <pc:sldMk cId="3012991328" sldId="286"/>
        </pc:sldMkLst>
        <pc:spChg chg="add mod">
          <ac:chgData name="Elina Rojas" userId="159bb42d-8072-4f6f-9130-aa6055f70065" providerId="ADAL" clId="{5677D193-6D96-47FF-A87A-D90A3FB1C6C5}" dt="2025-08-26T19:50:38.259" v="1253" actId="20577"/>
          <ac:spMkLst>
            <pc:docMk/>
            <pc:sldMk cId="3012991328" sldId="286"/>
            <ac:spMk id="3" creationId="{DCCED09D-B98C-B6C3-E71F-FA81F4AC4184}"/>
          </ac:spMkLst>
        </pc:spChg>
        <pc:spChg chg="mod">
          <ac:chgData name="Elina Rojas" userId="159bb42d-8072-4f6f-9130-aa6055f70065" providerId="ADAL" clId="{5677D193-6D96-47FF-A87A-D90A3FB1C6C5}" dt="2025-08-26T19:54:30.361" v="1320" actId="20577"/>
          <ac:spMkLst>
            <pc:docMk/>
            <pc:sldMk cId="3012991328" sldId="286"/>
            <ac:spMk id="9" creationId="{F7AF64DC-3398-1FC5-898C-32719D4D3DD6}"/>
          </ac:spMkLst>
        </pc:spChg>
        <pc:spChg chg="del mod">
          <ac:chgData name="Elina Rojas" userId="159bb42d-8072-4f6f-9130-aa6055f70065" providerId="ADAL" clId="{5677D193-6D96-47FF-A87A-D90A3FB1C6C5}" dt="2025-08-26T19:42:44.583" v="1133" actId="21"/>
          <ac:spMkLst>
            <pc:docMk/>
            <pc:sldMk cId="3012991328" sldId="286"/>
            <ac:spMk id="12" creationId="{2403B0E7-4413-BEC5-FB35-FCEE3A873E77}"/>
          </ac:spMkLst>
        </pc:spChg>
        <pc:grpChg chg="mod">
          <ac:chgData name="Elina Rojas" userId="159bb42d-8072-4f6f-9130-aa6055f70065" providerId="ADAL" clId="{5677D193-6D96-47FF-A87A-D90A3FB1C6C5}" dt="2025-08-26T19:53:22.924" v="1292" actId="14100"/>
          <ac:grpSpMkLst>
            <pc:docMk/>
            <pc:sldMk cId="3012991328" sldId="286"/>
            <ac:grpSpMk id="5" creationId="{D84AC75E-BB93-0432-D06D-C9B9B2E5B359}"/>
          </ac:grpSpMkLst>
        </pc:grpChg>
        <pc:picChg chg="add mod">
          <ac:chgData name="Elina Rojas" userId="159bb42d-8072-4f6f-9130-aa6055f70065" providerId="ADAL" clId="{5677D193-6D96-47FF-A87A-D90A3FB1C6C5}" dt="2025-08-26T19:44:10.117" v="1152" actId="1076"/>
          <ac:picMkLst>
            <pc:docMk/>
            <pc:sldMk cId="3012991328" sldId="286"/>
            <ac:picMk id="2" creationId="{20BD4FA1-783D-CE22-096B-11B469EA9038}"/>
          </ac:picMkLst>
        </pc:picChg>
        <pc:picChg chg="mod">
          <ac:chgData name="Elina Rojas" userId="159bb42d-8072-4f6f-9130-aa6055f70065" providerId="ADAL" clId="{5677D193-6D96-47FF-A87A-D90A3FB1C6C5}" dt="2025-08-26T19:41:49.578" v="1122" actId="1076"/>
          <ac:picMkLst>
            <pc:docMk/>
            <pc:sldMk cId="3012991328" sldId="286"/>
            <ac:picMk id="14" creationId="{CA04B37F-668A-F86B-A8FE-0E2ED59E2FD3}"/>
          </ac:picMkLst>
        </pc:picChg>
        <pc:picChg chg="mod">
          <ac:chgData name="Elina Rojas" userId="159bb42d-8072-4f6f-9130-aa6055f70065" providerId="ADAL" clId="{5677D193-6D96-47FF-A87A-D90A3FB1C6C5}" dt="2025-08-26T19:41:51.213" v="1123" actId="1076"/>
          <ac:picMkLst>
            <pc:docMk/>
            <pc:sldMk cId="3012991328" sldId="286"/>
            <ac:picMk id="15" creationId="{9EFFCAE6-0B19-C4E3-F4F8-15F6B1BA14A4}"/>
          </ac:picMkLst>
        </pc:picChg>
      </pc:sldChg>
      <pc:sldChg chg="modSp mod">
        <pc:chgData name="Elina Rojas" userId="159bb42d-8072-4f6f-9130-aa6055f70065" providerId="ADAL" clId="{5677D193-6D96-47FF-A87A-D90A3FB1C6C5}" dt="2025-08-19T19:03:32.245" v="308" actId="1076"/>
        <pc:sldMkLst>
          <pc:docMk/>
          <pc:sldMk cId="2512077735" sldId="309"/>
        </pc:sldMkLst>
        <pc:spChg chg="mod">
          <ac:chgData name="Elina Rojas" userId="159bb42d-8072-4f6f-9130-aa6055f70065" providerId="ADAL" clId="{5677D193-6D96-47FF-A87A-D90A3FB1C6C5}" dt="2025-08-19T19:03:16.120" v="300" actId="1076"/>
          <ac:spMkLst>
            <pc:docMk/>
            <pc:sldMk cId="2512077735" sldId="309"/>
            <ac:spMk id="8" creationId="{AB8865BE-E83D-461A-67BC-4872FF27032B}"/>
          </ac:spMkLst>
        </pc:spChg>
        <pc:spChg chg="mod">
          <ac:chgData name="Elina Rojas" userId="159bb42d-8072-4f6f-9130-aa6055f70065" providerId="ADAL" clId="{5677D193-6D96-47FF-A87A-D90A3FB1C6C5}" dt="2025-08-19T19:03:32.245" v="308" actId="1076"/>
          <ac:spMkLst>
            <pc:docMk/>
            <pc:sldMk cId="2512077735" sldId="309"/>
            <ac:spMk id="10" creationId="{ADF0E817-B3F6-85FB-536F-B2379E8EDBA1}"/>
          </ac:spMkLst>
        </pc:spChg>
      </pc:sldChg>
      <pc:sldChg chg="modSp mod">
        <pc:chgData name="Elina Rojas" userId="159bb42d-8072-4f6f-9130-aa6055f70065" providerId="ADAL" clId="{5677D193-6D96-47FF-A87A-D90A3FB1C6C5}" dt="2025-08-19T15:52:28.778" v="17" actId="14100"/>
        <pc:sldMkLst>
          <pc:docMk/>
          <pc:sldMk cId="3025384815" sldId="310"/>
        </pc:sldMkLst>
        <pc:picChg chg="mod ord">
          <ac:chgData name="Elina Rojas" userId="159bb42d-8072-4f6f-9130-aa6055f70065" providerId="ADAL" clId="{5677D193-6D96-47FF-A87A-D90A3FB1C6C5}" dt="2025-08-19T15:51:56.659" v="10" actId="14100"/>
          <ac:picMkLst>
            <pc:docMk/>
            <pc:sldMk cId="3025384815" sldId="310"/>
            <ac:picMk id="4" creationId="{0496A4A8-1AD2-A304-A498-6937F83E2410}"/>
          </ac:picMkLst>
        </pc:picChg>
        <pc:picChg chg="mod">
          <ac:chgData name="Elina Rojas" userId="159bb42d-8072-4f6f-9130-aa6055f70065" providerId="ADAL" clId="{5677D193-6D96-47FF-A87A-D90A3FB1C6C5}" dt="2025-08-19T15:52:26.638" v="16" actId="14100"/>
          <ac:picMkLst>
            <pc:docMk/>
            <pc:sldMk cId="3025384815" sldId="310"/>
            <ac:picMk id="6" creationId="{17A31B58-CD01-D015-596A-E51E5FCAD5A3}"/>
          </ac:picMkLst>
        </pc:picChg>
        <pc:picChg chg="mod">
          <ac:chgData name="Elina Rojas" userId="159bb42d-8072-4f6f-9130-aa6055f70065" providerId="ADAL" clId="{5677D193-6D96-47FF-A87A-D90A3FB1C6C5}" dt="2025-08-19T15:52:13.182" v="13" actId="14100"/>
          <ac:picMkLst>
            <pc:docMk/>
            <pc:sldMk cId="3025384815" sldId="310"/>
            <ac:picMk id="7" creationId="{C55AEA61-C264-0AE1-D2F6-1C4856D9D9B1}"/>
          </ac:picMkLst>
        </pc:picChg>
        <pc:picChg chg="mod">
          <ac:chgData name="Elina Rojas" userId="159bb42d-8072-4f6f-9130-aa6055f70065" providerId="ADAL" clId="{5677D193-6D96-47FF-A87A-D90A3FB1C6C5}" dt="2025-08-19T15:52:17.550" v="14" actId="14100"/>
          <ac:picMkLst>
            <pc:docMk/>
            <pc:sldMk cId="3025384815" sldId="310"/>
            <ac:picMk id="9" creationId="{BC7D8FF0-3ECB-378B-5CD9-46E857777D54}"/>
          </ac:picMkLst>
        </pc:picChg>
        <pc:picChg chg="mod">
          <ac:chgData name="Elina Rojas" userId="159bb42d-8072-4f6f-9130-aa6055f70065" providerId="ADAL" clId="{5677D193-6D96-47FF-A87A-D90A3FB1C6C5}" dt="2025-08-19T15:52:28.778" v="17" actId="14100"/>
          <ac:picMkLst>
            <pc:docMk/>
            <pc:sldMk cId="3025384815" sldId="310"/>
            <ac:picMk id="11" creationId="{8BF7465A-4D8D-E59D-06BE-E44D2D550FEF}"/>
          </ac:picMkLst>
        </pc:picChg>
        <pc:picChg chg="mod">
          <ac:chgData name="Elina Rojas" userId="159bb42d-8072-4f6f-9130-aa6055f70065" providerId="ADAL" clId="{5677D193-6D96-47FF-A87A-D90A3FB1C6C5}" dt="2025-08-19T15:52:22.264" v="15" actId="14100"/>
          <ac:picMkLst>
            <pc:docMk/>
            <pc:sldMk cId="3025384815" sldId="310"/>
            <ac:picMk id="22" creationId="{2D84F742-0EB6-5570-275B-5FCA88F3637C}"/>
          </ac:picMkLst>
        </pc:picChg>
        <pc:picChg chg="mod">
          <ac:chgData name="Elina Rojas" userId="159bb42d-8072-4f6f-9130-aa6055f70065" providerId="ADAL" clId="{5677D193-6D96-47FF-A87A-D90A3FB1C6C5}" dt="2025-08-19T15:51:51.873" v="9" actId="14100"/>
          <ac:picMkLst>
            <pc:docMk/>
            <pc:sldMk cId="3025384815" sldId="310"/>
            <ac:picMk id="23" creationId="{19E53975-0F5D-6A58-98E6-4B0080E52663}"/>
          </ac:picMkLst>
        </pc:picChg>
      </pc:sldChg>
      <pc:sldChg chg="modSp mod">
        <pc:chgData name="Elina Rojas" userId="159bb42d-8072-4f6f-9130-aa6055f70065" providerId="ADAL" clId="{5677D193-6D96-47FF-A87A-D90A3FB1C6C5}" dt="2025-08-19T15:51:08.009" v="1" actId="1076"/>
        <pc:sldMkLst>
          <pc:docMk/>
          <pc:sldMk cId="3589921657" sldId="314"/>
        </pc:sldMkLst>
        <pc:picChg chg="mod">
          <ac:chgData name="Elina Rojas" userId="159bb42d-8072-4f6f-9130-aa6055f70065" providerId="ADAL" clId="{5677D193-6D96-47FF-A87A-D90A3FB1C6C5}" dt="2025-08-19T15:51:05.749" v="0" actId="1076"/>
          <ac:picMkLst>
            <pc:docMk/>
            <pc:sldMk cId="3589921657" sldId="314"/>
            <ac:picMk id="14" creationId="{5E234464-EE19-F3A5-2381-C1F0CA5F9D45}"/>
          </ac:picMkLst>
        </pc:picChg>
        <pc:picChg chg="mod">
          <ac:chgData name="Elina Rojas" userId="159bb42d-8072-4f6f-9130-aa6055f70065" providerId="ADAL" clId="{5677D193-6D96-47FF-A87A-D90A3FB1C6C5}" dt="2025-08-19T15:51:08.009" v="1" actId="1076"/>
          <ac:picMkLst>
            <pc:docMk/>
            <pc:sldMk cId="3589921657" sldId="314"/>
            <ac:picMk id="16" creationId="{4C92DA0B-E034-BC26-1363-16ADB8183D64}"/>
          </ac:picMkLst>
        </pc:picChg>
      </pc:sldChg>
      <pc:sldChg chg="modSp mod">
        <pc:chgData name="Elina Rojas" userId="159bb42d-8072-4f6f-9130-aa6055f70065" providerId="ADAL" clId="{5677D193-6D96-47FF-A87A-D90A3FB1C6C5}" dt="2025-08-19T19:32:59.957" v="719" actId="1076"/>
        <pc:sldMkLst>
          <pc:docMk/>
          <pc:sldMk cId="2596206296" sldId="315"/>
        </pc:sldMkLst>
        <pc:spChg chg="mod">
          <ac:chgData name="Elina Rojas" userId="159bb42d-8072-4f6f-9130-aa6055f70065" providerId="ADAL" clId="{5677D193-6D96-47FF-A87A-D90A3FB1C6C5}" dt="2025-08-19T19:32:59.957" v="719" actId="1076"/>
          <ac:spMkLst>
            <pc:docMk/>
            <pc:sldMk cId="2596206296" sldId="315"/>
            <ac:spMk id="12" creationId="{60BA6A65-16EB-6FDA-8E83-7CFCDA13053B}"/>
          </ac:spMkLst>
        </pc:spChg>
      </pc:sldChg>
      <pc:sldChg chg="addSp delSp modSp add mod">
        <pc:chgData name="Elina Rojas" userId="159bb42d-8072-4f6f-9130-aa6055f70065" providerId="ADAL" clId="{5677D193-6D96-47FF-A87A-D90A3FB1C6C5}" dt="2025-08-19T19:50:15.290" v="771" actId="1076"/>
        <pc:sldMkLst>
          <pc:docMk/>
          <pc:sldMk cId="534950600" sldId="316"/>
        </pc:sldMkLst>
        <pc:spChg chg="mod">
          <ac:chgData name="Elina Rojas" userId="159bb42d-8072-4f6f-9130-aa6055f70065" providerId="ADAL" clId="{5677D193-6D96-47FF-A87A-D90A3FB1C6C5}" dt="2025-08-19T19:32:45.779" v="717" actId="207"/>
          <ac:spMkLst>
            <pc:docMk/>
            <pc:sldMk cId="534950600" sldId="316"/>
            <ac:spMk id="2" creationId="{BE11007B-6443-2385-52EC-1D44426960D5}"/>
          </ac:spMkLst>
        </pc:spChg>
        <pc:spChg chg="add mod">
          <ac:chgData name="Elina Rojas" userId="159bb42d-8072-4f6f-9130-aa6055f70065" providerId="ADAL" clId="{5677D193-6D96-47FF-A87A-D90A3FB1C6C5}" dt="2025-08-19T19:35:36.047" v="761" actId="20577"/>
          <ac:spMkLst>
            <pc:docMk/>
            <pc:sldMk cId="534950600" sldId="316"/>
            <ac:spMk id="8" creationId="{A417CD1A-93B2-0180-3FE1-6F86B7ACF7E1}"/>
          </ac:spMkLst>
        </pc:spChg>
        <pc:spChg chg="add mod">
          <ac:chgData name="Elina Rojas" userId="159bb42d-8072-4f6f-9130-aa6055f70065" providerId="ADAL" clId="{5677D193-6D96-47FF-A87A-D90A3FB1C6C5}" dt="2025-08-19T19:50:10.967" v="770" actId="1076"/>
          <ac:spMkLst>
            <pc:docMk/>
            <pc:sldMk cId="534950600" sldId="316"/>
            <ac:spMk id="10" creationId="{362623D9-9E61-2294-39D7-AF39E6E47E6F}"/>
          </ac:spMkLst>
        </pc:spChg>
        <pc:spChg chg="add mod">
          <ac:chgData name="Elina Rojas" userId="159bb42d-8072-4f6f-9130-aa6055f70065" providerId="ADAL" clId="{5677D193-6D96-47FF-A87A-D90A3FB1C6C5}" dt="2025-08-19T19:30:42.910" v="678" actId="1076"/>
          <ac:spMkLst>
            <pc:docMk/>
            <pc:sldMk cId="534950600" sldId="316"/>
            <ac:spMk id="13" creationId="{D3FB02BE-B4D8-EDC1-EA75-1A0D4D77544B}"/>
          </ac:spMkLst>
        </pc:spChg>
        <pc:spChg chg="add mod">
          <ac:chgData name="Elina Rojas" userId="159bb42d-8072-4f6f-9130-aa6055f70065" providerId="ADAL" clId="{5677D193-6D96-47FF-A87A-D90A3FB1C6C5}" dt="2025-08-19T19:50:00.584" v="768" actId="1076"/>
          <ac:spMkLst>
            <pc:docMk/>
            <pc:sldMk cId="534950600" sldId="316"/>
            <ac:spMk id="15" creationId="{819FE001-6F58-A432-44B2-38009F36CE7C}"/>
          </ac:spMkLst>
        </pc:spChg>
        <pc:spChg chg="add mod">
          <ac:chgData name="Elina Rojas" userId="159bb42d-8072-4f6f-9130-aa6055f70065" providerId="ADAL" clId="{5677D193-6D96-47FF-A87A-D90A3FB1C6C5}" dt="2025-08-19T19:50:15.290" v="771" actId="1076"/>
          <ac:spMkLst>
            <pc:docMk/>
            <pc:sldMk cId="534950600" sldId="316"/>
            <ac:spMk id="18" creationId="{118A0D58-8910-D975-FE69-B05D6CAAA8C2}"/>
          </ac:spMkLst>
        </pc:spChg>
        <pc:picChg chg="mod">
          <ac:chgData name="Elina Rojas" userId="159bb42d-8072-4f6f-9130-aa6055f70065" providerId="ADAL" clId="{5677D193-6D96-47FF-A87A-D90A3FB1C6C5}" dt="2025-08-19T19:32:26.636" v="714" actId="14100"/>
          <ac:picMkLst>
            <pc:docMk/>
            <pc:sldMk cId="534950600" sldId="316"/>
            <ac:picMk id="14" creationId="{AEAEC180-6718-5AE8-5DF1-3F11E387CBBC}"/>
          </ac:picMkLst>
        </pc:picChg>
        <pc:picChg chg="mod">
          <ac:chgData name="Elina Rojas" userId="159bb42d-8072-4f6f-9130-aa6055f70065" providerId="ADAL" clId="{5677D193-6D96-47FF-A87A-D90A3FB1C6C5}" dt="2025-08-19T19:32:29.495" v="715" actId="14100"/>
          <ac:picMkLst>
            <pc:docMk/>
            <pc:sldMk cId="534950600" sldId="316"/>
            <ac:picMk id="16" creationId="{F9764952-A8FF-AB7E-4648-C7A6B958AECA}"/>
          </ac:picMkLst>
        </pc:picChg>
        <pc:picChg chg="add mod">
          <ac:chgData name="Elina Rojas" userId="159bb42d-8072-4f6f-9130-aa6055f70065" providerId="ADAL" clId="{5677D193-6D96-47FF-A87A-D90A3FB1C6C5}" dt="2025-08-19T19:35:50.600" v="764" actId="1076"/>
          <ac:picMkLst>
            <pc:docMk/>
            <pc:sldMk cId="534950600" sldId="316"/>
            <ac:picMk id="24" creationId="{B9F5329B-DE15-ED7A-7A1D-86589C9B5B8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FC13CD-EFEF-4948-9AF2-9354BE900952}" type="datetimeFigureOut">
              <a:rPr lang="es-CL" smtClean="0"/>
              <a:t>26-08-2025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912BB-590C-44C8-BAAC-9A5BD8F44F6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40459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A912BB-590C-44C8-BAAC-9A5BD8F44F61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36766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A912BB-590C-44C8-BAAC-9A5BD8F44F61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6879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A912BB-590C-44C8-BAAC-9A5BD8F44F61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963427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3A84B3-E0A8-4AC8-971F-49A5D2B626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00E9AC50-8B83-F3CE-B790-DC8623EC02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045255A-5223-1A42-27FE-E4162AD5A8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21E24EB-FB32-7FF1-B74D-E496E64E78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A912BB-590C-44C8-BAAC-9A5BD8F44F61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37938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.svg"/><Relationship Id="rId7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5.svg"/><Relationship Id="rId7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5.svg"/><Relationship Id="rId7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5.svg"/><Relationship Id="rId12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29.png"/><Relationship Id="rId4" Type="http://schemas.openxmlformats.org/officeDocument/2006/relationships/image" Target="../media/image38.png"/><Relationship Id="rId9" Type="http://schemas.openxmlformats.org/officeDocument/2006/relationships/image" Target="../media/image28.png"/><Relationship Id="rId1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53.pn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12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11" Type="http://schemas.openxmlformats.org/officeDocument/2006/relationships/image" Target="../media/image51.png"/><Relationship Id="rId5" Type="http://schemas.openxmlformats.org/officeDocument/2006/relationships/image" Target="../media/image46.png"/><Relationship Id="rId10" Type="http://schemas.openxmlformats.org/officeDocument/2006/relationships/image" Target="../media/image50.jpeg"/><Relationship Id="rId4" Type="http://schemas.openxmlformats.org/officeDocument/2006/relationships/image" Target="../media/image45.png"/><Relationship Id="rId9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mailto:cescobar@sernatur.cl" TargetMode="External"/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n 31">
            <a:extLst>
              <a:ext uri="{FF2B5EF4-FFF2-40B4-BE49-F238E27FC236}">
                <a16:creationId xmlns:a16="http://schemas.microsoft.com/office/drawing/2014/main" id="{A2FD81C3-C17F-E594-6E77-53C828D7DB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0295" y="-10941"/>
            <a:ext cx="7547502" cy="10297941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E4B14419-2BD8-AD42-D86B-8B114F3C4C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0483" y="535830"/>
            <a:ext cx="1773271" cy="1062789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58BFFCB1-4A27-81A3-6839-D311BD22B7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365" y="217317"/>
            <a:ext cx="1999276" cy="1666064"/>
          </a:xfrm>
          <a:prstGeom prst="rect">
            <a:avLst/>
          </a:prstGeom>
        </p:spPr>
      </p:pic>
      <p:pic>
        <p:nvPicPr>
          <p:cNvPr id="24" name="Picture 7">
            <a:extLst>
              <a:ext uri="{FF2B5EF4-FFF2-40B4-BE49-F238E27FC236}">
                <a16:creationId xmlns:a16="http://schemas.microsoft.com/office/drawing/2014/main" id="{698E11EE-C442-1E41-222A-C15B4501E6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5853568" y="-10941"/>
            <a:ext cx="2744229" cy="2744229"/>
          </a:xfrm>
          <a:prstGeom prst="rect">
            <a:avLst/>
          </a:prstGeom>
        </p:spPr>
      </p:pic>
      <p:pic>
        <p:nvPicPr>
          <p:cNvPr id="25" name="Picture 3">
            <a:extLst>
              <a:ext uri="{FF2B5EF4-FFF2-40B4-BE49-F238E27FC236}">
                <a16:creationId xmlns:a16="http://schemas.microsoft.com/office/drawing/2014/main" id="{BD3A138D-008A-BC95-CE38-21B2E52AC4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0" y="7522994"/>
            <a:ext cx="2764005" cy="2764005"/>
          </a:xfrm>
          <a:prstGeom prst="rect">
            <a:avLst/>
          </a:prstGeom>
        </p:spPr>
      </p:pic>
      <p:sp>
        <p:nvSpPr>
          <p:cNvPr id="28" name="TextBox 10">
            <a:extLst>
              <a:ext uri="{FF2B5EF4-FFF2-40B4-BE49-F238E27FC236}">
                <a16:creationId xmlns:a16="http://schemas.microsoft.com/office/drawing/2014/main" id="{D9F60F13-50A2-6B0E-889B-5CC6FE53FBC2}"/>
              </a:ext>
            </a:extLst>
          </p:cNvPr>
          <p:cNvSpPr txBox="1"/>
          <p:nvPr/>
        </p:nvSpPr>
        <p:spPr>
          <a:xfrm>
            <a:off x="199849" y="2211749"/>
            <a:ext cx="10315751" cy="33522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172"/>
              </a:lnSpc>
            </a:pPr>
            <a:r>
              <a:rPr lang="en-US" sz="4800" spc="221" dirty="0">
                <a:solidFill>
                  <a:schemeClr val="tx2"/>
                </a:solidFill>
                <a:latin typeface="Poppins Bold"/>
                <a:ea typeface="Poppins Bold"/>
                <a:cs typeface="Poppins Bold"/>
                <a:sym typeface="Poppins Bold"/>
              </a:rPr>
              <a:t>  PANEL: </a:t>
            </a:r>
          </a:p>
          <a:p>
            <a:pPr algn="ctr">
              <a:lnSpc>
                <a:spcPts val="5172"/>
              </a:lnSpc>
            </a:pPr>
            <a:r>
              <a:rPr lang="en-US" sz="4800" spc="221" dirty="0">
                <a:solidFill>
                  <a:schemeClr val="tx2"/>
                </a:solidFill>
                <a:latin typeface="Poppins Bold"/>
                <a:ea typeface="Poppins Bold"/>
                <a:cs typeface="Poppins Bold"/>
                <a:sym typeface="Poppins Bold"/>
              </a:rPr>
              <a:t>TURISMO ACCESIBLE E INCLUSIVO: CASOS DE ÉXITO EN MUNICIPIOS CON DISTINCIÓN</a:t>
            </a:r>
          </a:p>
        </p:txBody>
      </p:sp>
      <p:sp>
        <p:nvSpPr>
          <p:cNvPr id="29" name="TextBox 11">
            <a:extLst>
              <a:ext uri="{FF2B5EF4-FFF2-40B4-BE49-F238E27FC236}">
                <a16:creationId xmlns:a16="http://schemas.microsoft.com/office/drawing/2014/main" id="{F7C8EB09-B8AA-1A93-23E6-82834C8DFC9E}"/>
              </a:ext>
            </a:extLst>
          </p:cNvPr>
          <p:cNvSpPr txBox="1"/>
          <p:nvPr/>
        </p:nvSpPr>
        <p:spPr>
          <a:xfrm>
            <a:off x="-692802" y="5963520"/>
            <a:ext cx="12101052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000" dirty="0">
                <a:solidFill>
                  <a:schemeClr val="tx2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Congreso Municipalidades Turísticas</a:t>
            </a:r>
          </a:p>
          <a:p>
            <a:pPr algn="ctr"/>
            <a:r>
              <a:rPr lang="en-US" sz="4000" dirty="0">
                <a:solidFill>
                  <a:schemeClr val="tx2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Futrono 2025 </a:t>
            </a:r>
          </a:p>
        </p:txBody>
      </p:sp>
      <p:sp>
        <p:nvSpPr>
          <p:cNvPr id="33" name="Freeform 10">
            <a:extLst>
              <a:ext uri="{FF2B5EF4-FFF2-40B4-BE49-F238E27FC236}">
                <a16:creationId xmlns:a16="http://schemas.microsoft.com/office/drawing/2014/main" id="{9CA5CDF0-E2A3-6BA8-C4B7-DBD9628A6920}"/>
              </a:ext>
            </a:extLst>
          </p:cNvPr>
          <p:cNvSpPr/>
          <p:nvPr/>
        </p:nvSpPr>
        <p:spPr>
          <a:xfrm>
            <a:off x="3142313" y="8654592"/>
            <a:ext cx="2422882" cy="981267"/>
          </a:xfrm>
          <a:custGeom>
            <a:avLst/>
            <a:gdLst/>
            <a:ahLst/>
            <a:cxnLst/>
            <a:rect l="l" t="t" r="r" b="b"/>
            <a:pathLst>
              <a:path w="2422882" h="981267">
                <a:moveTo>
                  <a:pt x="0" y="0"/>
                </a:moveTo>
                <a:lnTo>
                  <a:pt x="2422882" y="0"/>
                </a:lnTo>
                <a:lnTo>
                  <a:pt x="2422882" y="981267"/>
                </a:lnTo>
                <a:lnTo>
                  <a:pt x="0" y="98126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4" name="Freeform 11">
            <a:extLst>
              <a:ext uri="{FF2B5EF4-FFF2-40B4-BE49-F238E27FC236}">
                <a16:creationId xmlns:a16="http://schemas.microsoft.com/office/drawing/2014/main" id="{CB583AD1-489F-D979-387D-32FA17D5044B}"/>
              </a:ext>
            </a:extLst>
          </p:cNvPr>
          <p:cNvSpPr/>
          <p:nvPr/>
        </p:nvSpPr>
        <p:spPr>
          <a:xfrm>
            <a:off x="5933509" y="8339150"/>
            <a:ext cx="1612152" cy="1612152"/>
          </a:xfrm>
          <a:custGeom>
            <a:avLst/>
            <a:gdLst/>
            <a:ahLst/>
            <a:cxnLst/>
            <a:rect l="l" t="t" r="r" b="b"/>
            <a:pathLst>
              <a:path w="1612152" h="1612152">
                <a:moveTo>
                  <a:pt x="0" y="0"/>
                </a:moveTo>
                <a:lnTo>
                  <a:pt x="1612152" y="0"/>
                </a:lnTo>
                <a:lnTo>
                  <a:pt x="1612152" y="1612152"/>
                </a:lnTo>
                <a:lnTo>
                  <a:pt x="0" y="161215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5" name="Freeform 12">
            <a:extLst>
              <a:ext uri="{FF2B5EF4-FFF2-40B4-BE49-F238E27FC236}">
                <a16:creationId xmlns:a16="http://schemas.microsoft.com/office/drawing/2014/main" id="{ACAF68BE-2C0A-14CD-3545-B0F8DAE920F5}"/>
              </a:ext>
            </a:extLst>
          </p:cNvPr>
          <p:cNvSpPr/>
          <p:nvPr/>
        </p:nvSpPr>
        <p:spPr>
          <a:xfrm>
            <a:off x="7712283" y="8339150"/>
            <a:ext cx="1612152" cy="1612152"/>
          </a:xfrm>
          <a:custGeom>
            <a:avLst/>
            <a:gdLst/>
            <a:ahLst/>
            <a:cxnLst/>
            <a:rect l="l" t="t" r="r" b="b"/>
            <a:pathLst>
              <a:path w="1612152" h="1612152">
                <a:moveTo>
                  <a:pt x="0" y="0"/>
                </a:moveTo>
                <a:lnTo>
                  <a:pt x="1612152" y="0"/>
                </a:lnTo>
                <a:lnTo>
                  <a:pt x="1612152" y="1612152"/>
                </a:lnTo>
                <a:lnTo>
                  <a:pt x="0" y="161215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-4136273" y="1122601"/>
            <a:ext cx="15262722" cy="6488275"/>
            <a:chOff x="0" y="-3691198"/>
            <a:chExt cx="20350296" cy="8651033"/>
          </a:xfrm>
        </p:grpSpPr>
        <p:sp>
          <p:nvSpPr>
            <p:cNvPr id="4" name="TextBox 4"/>
            <p:cNvSpPr txBox="1"/>
            <p:nvPr/>
          </p:nvSpPr>
          <p:spPr>
            <a:xfrm>
              <a:off x="6329496" y="-3691198"/>
              <a:ext cx="14020800" cy="696686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8250"/>
                </a:lnSpc>
              </a:pPr>
              <a:r>
                <a:rPr lang="en-US" sz="7500" b="1" dirty="0">
                  <a:solidFill>
                    <a:srgbClr val="FBFDFF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¿Que es Turismo Accesible?</a:t>
              </a:r>
            </a:p>
            <a:p>
              <a:pPr algn="ctr">
                <a:lnSpc>
                  <a:spcPts val="8250"/>
                </a:lnSpc>
              </a:pPr>
              <a:endParaRPr lang="en-US" sz="800" b="1" dirty="0">
                <a:solidFill>
                  <a:srgbClr val="FBFDFF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  <a:p>
              <a:pPr algn="ctr">
                <a:lnSpc>
                  <a:spcPts val="8250"/>
                </a:lnSpc>
              </a:pPr>
              <a:r>
                <a:rPr lang="en-US" sz="4400" dirty="0">
                  <a:solidFill>
                    <a:srgbClr val="FBFDFF"/>
                  </a:solidFill>
                  <a:latin typeface="Poppins Bold"/>
                  <a:cs typeface="Poppins Bold"/>
                </a:rPr>
                <a:t>  ES UNA FORMA DE</a:t>
              </a:r>
            </a:p>
            <a:p>
              <a:pPr algn="ctr">
                <a:lnSpc>
                  <a:spcPts val="8250"/>
                </a:lnSpc>
              </a:pPr>
              <a:r>
                <a:rPr lang="en-US" sz="4400" dirty="0">
                  <a:solidFill>
                    <a:srgbClr val="FBFDFF"/>
                  </a:solidFill>
                  <a:latin typeface="Poppins Bold"/>
                  <a:cs typeface="Poppins Bold"/>
                </a:rPr>
                <a:t> HACER TURISMO</a:t>
              </a:r>
              <a:r>
                <a:rPr lang="en-US" sz="4400" dirty="0">
                  <a:solidFill>
                    <a:srgbClr val="FBFDFF"/>
                  </a:solidFill>
                  <a:latin typeface="Poppins Bold"/>
                  <a:cs typeface="Poppins Bold"/>
                  <a:sym typeface="Poppins Bold"/>
                </a:rPr>
                <a:t> </a:t>
              </a: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4483906"/>
              <a:ext cx="10208547" cy="4759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080"/>
                </a:lnSpc>
              </a:pPr>
              <a:endParaRPr/>
            </a:p>
          </p:txBody>
        </p:sp>
        <p:sp>
          <p:nvSpPr>
            <p:cNvPr id="6" name="AutoShape 6"/>
            <p:cNvSpPr/>
            <p:nvPr/>
          </p:nvSpPr>
          <p:spPr>
            <a:xfrm>
              <a:off x="8732603" y="4227288"/>
              <a:ext cx="9726783" cy="12719"/>
            </a:xfrm>
            <a:prstGeom prst="rect">
              <a:avLst/>
            </a:prstGeom>
            <a:solidFill>
              <a:srgbClr val="FBFDFF"/>
            </a:solidFill>
          </p:spPr>
          <p:txBody>
            <a:bodyPr/>
            <a:lstStyle/>
            <a:p>
              <a:endParaRPr lang="es-CL" dirty="0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7259300" y="9220200"/>
            <a:ext cx="152400" cy="190500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rPr>
              <a:t>4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56FD6CE-C63F-74FF-FC76-91EA1B9FC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0" y="0"/>
            <a:ext cx="6858000" cy="10287000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4E7C9D24-23BE-E531-5B16-9B3C2DB1F499}"/>
              </a:ext>
            </a:extLst>
          </p:cNvPr>
          <p:cNvSpPr txBox="1"/>
          <p:nvPr/>
        </p:nvSpPr>
        <p:spPr>
          <a:xfrm>
            <a:off x="326036" y="5264700"/>
            <a:ext cx="110852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/>
              <a:t> 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DD428204-EF1B-91D3-9F96-4C565F8C04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2938" y="7466972"/>
            <a:ext cx="2514600" cy="2100167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1C634260-A94A-EB92-4011-5FAA988F5E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0722" y="8101610"/>
            <a:ext cx="1773271" cy="106278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4488300" y="0"/>
            <a:ext cx="3799700" cy="37997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92907" y="566757"/>
            <a:ext cx="2023982" cy="1686652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990888" y="3243581"/>
            <a:ext cx="1266982" cy="1171570"/>
            <a:chOff x="-531309" y="0"/>
            <a:chExt cx="6867140" cy="6350000"/>
          </a:xfrm>
        </p:grpSpPr>
        <p:sp>
          <p:nvSpPr>
            <p:cNvPr id="8" name="Freeform 8"/>
            <p:cNvSpPr/>
            <p:nvPr/>
          </p:nvSpPr>
          <p:spPr>
            <a:xfrm>
              <a:off x="-531309" y="0"/>
              <a:ext cx="6867140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chemeClr val="tx2"/>
            </a:solidFill>
          </p:spPr>
          <p:txBody>
            <a:bodyPr/>
            <a:lstStyle/>
            <a:p>
              <a:endParaRPr lang="es-CL" dirty="0"/>
            </a:p>
          </p:txBody>
        </p:sp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2802319" y="1838861"/>
            <a:ext cx="685790" cy="838583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5680252" y="964072"/>
            <a:ext cx="11091583" cy="8232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194"/>
              </a:lnSpc>
            </a:pPr>
            <a:r>
              <a:rPr lang="en-US" sz="5899" dirty="0">
                <a:solidFill>
                  <a:srgbClr val="192954"/>
                </a:solidFill>
                <a:latin typeface="Poppins Bold" panose="00000800000000000000" charset="0"/>
                <a:cs typeface="Poppins Bold" panose="00000800000000000000" charset="0"/>
              </a:rPr>
              <a:t>Conceptos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2959306" y="2836301"/>
            <a:ext cx="13175174" cy="2662002"/>
            <a:chOff x="-790426" y="-2660616"/>
            <a:chExt cx="17566898" cy="3549337"/>
          </a:xfrm>
        </p:grpSpPr>
        <p:sp>
          <p:nvSpPr>
            <p:cNvPr id="18" name="TextBox 18"/>
            <p:cNvSpPr txBox="1"/>
            <p:nvPr/>
          </p:nvSpPr>
          <p:spPr>
            <a:xfrm>
              <a:off x="-790426" y="-2660616"/>
              <a:ext cx="14002558" cy="8036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4680"/>
                </a:lnSpc>
              </a:pPr>
              <a:r>
                <a:rPr lang="en-US" sz="4000" b="1" spc="124" dirty="0">
                  <a:solidFill>
                    <a:srgbClr val="192954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TURISMO ACCESIBLE</a:t>
              </a:r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-790426" y="-1573492"/>
              <a:ext cx="17566898" cy="246221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just">
                <a:lnSpc>
                  <a:spcPts val="3619"/>
                </a:lnSpc>
                <a:spcBef>
                  <a:spcPct val="0"/>
                </a:spcBef>
              </a:pPr>
              <a:r>
                <a:rPr lang="en-US" sz="3000" dirty="0">
                  <a:solidFill>
                    <a:srgbClr val="192954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Garantizar el uso y disfrute del turismo independientemente de las capacidades, estado o condición de las personas, incorporando una </a:t>
              </a:r>
              <a:r>
                <a:rPr lang="es-ES" sz="3000" dirty="0">
                  <a:solidFill>
                    <a:srgbClr val="192954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oferta de productos, servicios y  entornos de turismo diseñados de manera universal. (OMT )</a:t>
              </a:r>
              <a:endParaRPr lang="en-US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45204693-3A5B-C789-011C-83243CD7CCAC}"/>
              </a:ext>
            </a:extLst>
          </p:cNvPr>
          <p:cNvSpPr txBox="1"/>
          <p:nvPr/>
        </p:nvSpPr>
        <p:spPr>
          <a:xfrm>
            <a:off x="2959306" y="6884391"/>
            <a:ext cx="1385625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Es la condición que deben cumplir los  entornos, procesos, bienes, productos  y servicios, para ser utilizados  por todas las  personas, de la forma más  autónoma y natural posible.</a:t>
            </a:r>
          </a:p>
        </p:txBody>
      </p:sp>
      <p:sp>
        <p:nvSpPr>
          <p:cNvPr id="29" name="TextBox 18">
            <a:extLst>
              <a:ext uri="{FF2B5EF4-FFF2-40B4-BE49-F238E27FC236}">
                <a16:creationId xmlns:a16="http://schemas.microsoft.com/office/drawing/2014/main" id="{EE1E0727-75E3-F87E-AE72-3F8DF3E68326}"/>
              </a:ext>
            </a:extLst>
          </p:cNvPr>
          <p:cNvSpPr txBox="1"/>
          <p:nvPr/>
        </p:nvSpPr>
        <p:spPr>
          <a:xfrm>
            <a:off x="2959306" y="6074652"/>
            <a:ext cx="10501919" cy="602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680"/>
              </a:lnSpc>
            </a:pPr>
            <a:r>
              <a:rPr lang="en-US" sz="4000" b="1" spc="124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ACCESIBILIDAD UNIVERSAL </a:t>
            </a:r>
          </a:p>
        </p:txBody>
      </p:sp>
      <p:grpSp>
        <p:nvGrpSpPr>
          <p:cNvPr id="30" name="Group 7">
            <a:extLst>
              <a:ext uri="{FF2B5EF4-FFF2-40B4-BE49-F238E27FC236}">
                <a16:creationId xmlns:a16="http://schemas.microsoft.com/office/drawing/2014/main" id="{6A2FC638-4B52-F3A4-87E5-D4891579C093}"/>
              </a:ext>
            </a:extLst>
          </p:cNvPr>
          <p:cNvGrpSpPr/>
          <p:nvPr/>
        </p:nvGrpSpPr>
        <p:grpSpPr>
          <a:xfrm>
            <a:off x="1011118" y="5871850"/>
            <a:ext cx="1266982" cy="1171570"/>
            <a:chOff x="-531309" y="0"/>
            <a:chExt cx="6867140" cy="6350000"/>
          </a:xfrm>
        </p:grpSpPr>
        <p:sp>
          <p:nvSpPr>
            <p:cNvPr id="31" name="Freeform 8">
              <a:extLst>
                <a:ext uri="{FF2B5EF4-FFF2-40B4-BE49-F238E27FC236}">
                  <a16:creationId xmlns:a16="http://schemas.microsoft.com/office/drawing/2014/main" id="{199F027E-EA41-AEE6-8601-0647C9EFD003}"/>
                </a:ext>
              </a:extLst>
            </p:cNvPr>
            <p:cNvSpPr/>
            <p:nvPr/>
          </p:nvSpPr>
          <p:spPr>
            <a:xfrm>
              <a:off x="-531309" y="0"/>
              <a:ext cx="6867140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chemeClr val="tx2"/>
            </a:solidFill>
          </p:spPr>
          <p:txBody>
            <a:bodyPr/>
            <a:lstStyle/>
            <a:p>
              <a:endParaRPr lang="es-CL" dirty="0">
                <a:solidFill>
                  <a:schemeClr val="tx2"/>
                </a:solidFill>
              </a:endParaRPr>
            </a:p>
          </p:txBody>
        </p:sp>
      </p:grpSp>
      <p:pic>
        <p:nvPicPr>
          <p:cNvPr id="33" name="Imagen 32">
            <a:extLst>
              <a:ext uri="{FF2B5EF4-FFF2-40B4-BE49-F238E27FC236}">
                <a16:creationId xmlns:a16="http://schemas.microsoft.com/office/drawing/2014/main" id="{11D75F8B-DBDF-9552-9F0F-519812E10E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24541" y="6030878"/>
            <a:ext cx="640135" cy="853513"/>
          </a:xfrm>
          <a:prstGeom prst="rect">
            <a:avLst/>
          </a:prstGeom>
        </p:spPr>
      </p:pic>
      <p:pic>
        <p:nvPicPr>
          <p:cNvPr id="2" name="Picture 13">
            <a:extLst>
              <a:ext uri="{FF2B5EF4-FFF2-40B4-BE49-F238E27FC236}">
                <a16:creationId xmlns:a16="http://schemas.microsoft.com/office/drawing/2014/main" id="{C2FFD7DB-3BD2-0500-A558-A6C5BEF9D0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301714" y="3410075"/>
            <a:ext cx="685790" cy="838583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516A131-9D17-FBF5-0ACE-22A2CA7EB8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57021" y="929084"/>
            <a:ext cx="1793872" cy="1080288"/>
          </a:xfrm>
          <a:prstGeom prst="rect">
            <a:avLst/>
          </a:prstGeom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6EE04BEF-DDAD-AE24-1715-510DA019F3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10800000">
            <a:off x="0" y="7065308"/>
            <a:ext cx="3221692" cy="322169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6718676" y="2691753"/>
            <a:ext cx="11950324" cy="6723023"/>
            <a:chOff x="0" y="-302653"/>
            <a:chExt cx="15933766" cy="8964030"/>
          </a:xfrm>
        </p:grpSpPr>
        <p:sp>
          <p:nvSpPr>
            <p:cNvPr id="6" name="TextBox 6"/>
            <p:cNvSpPr txBox="1"/>
            <p:nvPr/>
          </p:nvSpPr>
          <p:spPr>
            <a:xfrm>
              <a:off x="1642283" y="-302653"/>
              <a:ext cx="14291483" cy="152238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5331"/>
                </a:lnSpc>
              </a:pPr>
              <a:endParaRPr lang="en-US" sz="3012" dirty="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  <a:p>
              <a:pPr algn="l">
                <a:lnSpc>
                  <a:spcPts val="3614"/>
                </a:lnSpc>
              </a:pPr>
              <a:endParaRPr lang="en-US" sz="3012" dirty="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8197870"/>
              <a:ext cx="14291483" cy="46350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992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7259300" y="9220200"/>
            <a:ext cx="152400" cy="190500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rPr>
              <a:t>3</a:t>
            </a:r>
          </a:p>
        </p:txBody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id="{34345081-9A37-94F2-1296-23A712AA4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4782800" y="0"/>
            <a:ext cx="3505200" cy="35052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DDF4B0DD-C608-4E3D-0A31-2B7531FF32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-4" y="4727866"/>
            <a:ext cx="5559131" cy="5559131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0D9AC38F-416D-1AE2-4ABC-8BF49C3268E6}"/>
              </a:ext>
            </a:extLst>
          </p:cNvPr>
          <p:cNvSpPr/>
          <p:nvPr/>
        </p:nvSpPr>
        <p:spPr>
          <a:xfrm>
            <a:off x="381000" y="295391"/>
            <a:ext cx="8463534" cy="27432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8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Personas con </a:t>
            </a:r>
          </a:p>
          <a:p>
            <a:pPr algn="ctr"/>
            <a:r>
              <a:rPr lang="es-CL" sz="48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Discapacidad</a:t>
            </a:r>
          </a:p>
          <a:p>
            <a:pPr algn="ctr"/>
            <a:endParaRPr lang="es-CL" sz="800" b="1" dirty="0">
              <a:solidFill>
                <a:schemeClr val="bg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s-CL" sz="48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3.291.602</a:t>
            </a: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5F34E0EE-64AB-C120-E021-05902217CB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24" y="1000894"/>
            <a:ext cx="1247006" cy="1247006"/>
          </a:xfrm>
          <a:prstGeom prst="rect">
            <a:avLst/>
          </a:prstGeom>
        </p:spPr>
      </p:pic>
      <p:sp>
        <p:nvSpPr>
          <p:cNvPr id="31" name="Rectángulo 30">
            <a:extLst>
              <a:ext uri="{FF2B5EF4-FFF2-40B4-BE49-F238E27FC236}">
                <a16:creationId xmlns:a16="http://schemas.microsoft.com/office/drawing/2014/main" id="{6F68A8B0-9550-C823-9947-F14B9972525A}"/>
              </a:ext>
            </a:extLst>
          </p:cNvPr>
          <p:cNvSpPr/>
          <p:nvPr/>
        </p:nvSpPr>
        <p:spPr>
          <a:xfrm>
            <a:off x="9480576" y="2384472"/>
            <a:ext cx="5559131" cy="2934521"/>
          </a:xfrm>
          <a:prstGeom prst="rect">
            <a:avLst/>
          </a:prstGeom>
          <a:solidFill>
            <a:schemeClr val="tx2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      587.709 </a:t>
            </a:r>
            <a:r>
              <a:rPr lang="es-CL" sz="3600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(14,7%)</a:t>
            </a:r>
          </a:p>
          <a:p>
            <a:pPr algn="ctr"/>
            <a:endParaRPr lang="es-CL" sz="800" b="1" dirty="0">
              <a:solidFill>
                <a:schemeClr val="bg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s-CL" sz="36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Niños, niñas y     adolescentes 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B670F867-73EA-2D9D-2B8E-95392B87CC9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771" y="2642076"/>
            <a:ext cx="1025343" cy="1025343"/>
          </a:xfrm>
          <a:prstGeom prst="rect">
            <a:avLst/>
          </a:prstGeom>
        </p:spPr>
      </p:pic>
      <p:sp>
        <p:nvSpPr>
          <p:cNvPr id="34" name="CuadroTexto 33">
            <a:extLst>
              <a:ext uri="{FF2B5EF4-FFF2-40B4-BE49-F238E27FC236}">
                <a16:creationId xmlns:a16="http://schemas.microsoft.com/office/drawing/2014/main" id="{8FA9CCA6-684F-E5DF-22F7-121C94A8ED21}"/>
              </a:ext>
            </a:extLst>
          </p:cNvPr>
          <p:cNvSpPr txBox="1"/>
          <p:nvPr/>
        </p:nvSpPr>
        <p:spPr>
          <a:xfrm>
            <a:off x="6357403" y="8914391"/>
            <a:ext cx="534216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3200" b="1" dirty="0">
                <a:solidFill>
                  <a:schemeClr val="tx2"/>
                </a:solidFill>
              </a:rPr>
              <a:t>Fuente: </a:t>
            </a:r>
            <a:r>
              <a:rPr lang="es-CL" sz="3200" dirty="0">
                <a:solidFill>
                  <a:schemeClr val="tx2"/>
                </a:solidFill>
              </a:rPr>
              <a:t>Encuesta Discapacidad</a:t>
            </a:r>
          </a:p>
          <a:p>
            <a:pPr algn="ctr"/>
            <a:r>
              <a:rPr lang="es-CL" sz="3200" dirty="0">
                <a:solidFill>
                  <a:schemeClr val="tx2"/>
                </a:solidFill>
              </a:rPr>
              <a:t> ENDIDE 2024</a:t>
            </a:r>
          </a:p>
        </p:txBody>
      </p:sp>
      <p:pic>
        <p:nvPicPr>
          <p:cNvPr id="35" name="Imagen 34">
            <a:extLst>
              <a:ext uri="{FF2B5EF4-FFF2-40B4-BE49-F238E27FC236}">
                <a16:creationId xmlns:a16="http://schemas.microsoft.com/office/drawing/2014/main" id="{90F61833-4929-C845-3D17-7FB95544B0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02352" y="513032"/>
            <a:ext cx="2484631" cy="1485656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C5B98C6C-E0E3-5D42-82FE-CF3D96065E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0484" y="7269009"/>
            <a:ext cx="3009916" cy="2520439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FF824600-0C88-9A79-B553-A411DDCD9821}"/>
              </a:ext>
            </a:extLst>
          </p:cNvPr>
          <p:cNvSpPr/>
          <p:nvPr/>
        </p:nvSpPr>
        <p:spPr>
          <a:xfrm>
            <a:off x="11886983" y="5594707"/>
            <a:ext cx="5559131" cy="2934521"/>
          </a:xfrm>
          <a:prstGeom prst="rect">
            <a:avLst/>
          </a:prstGeom>
          <a:solidFill>
            <a:schemeClr val="tx2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     2.703.893 </a:t>
            </a:r>
            <a:r>
              <a:rPr lang="es-CL" sz="3600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(17,6%)</a:t>
            </a:r>
          </a:p>
          <a:p>
            <a:pPr algn="ctr"/>
            <a:endParaRPr lang="es-CL" sz="800" b="1" dirty="0">
              <a:solidFill>
                <a:schemeClr val="bg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s-CL" sz="36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Adultos a partir de los 18 años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8817678-947D-30E2-733D-69138977C15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5800" y="5707033"/>
            <a:ext cx="861447" cy="861447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B0CFA0C3-5B0F-BD99-5598-97E90FA272BB}"/>
              </a:ext>
            </a:extLst>
          </p:cNvPr>
          <p:cNvSpPr/>
          <p:nvPr/>
        </p:nvSpPr>
        <p:spPr>
          <a:xfrm>
            <a:off x="1818064" y="3203236"/>
            <a:ext cx="4766695" cy="2934521"/>
          </a:xfrm>
          <a:prstGeom prst="rect">
            <a:avLst/>
          </a:prstGeom>
          <a:solidFill>
            <a:schemeClr val="tx2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20,4% Mujeres con discapacidad </a:t>
            </a:r>
          </a:p>
          <a:p>
            <a:pPr algn="ctr"/>
            <a:r>
              <a:rPr lang="es-CL" sz="36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 años a más 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9F27D08-90C9-BF3B-A0F1-AC989263B2E5}"/>
              </a:ext>
            </a:extLst>
          </p:cNvPr>
          <p:cNvSpPr/>
          <p:nvPr/>
        </p:nvSpPr>
        <p:spPr>
          <a:xfrm>
            <a:off x="6584759" y="5878244"/>
            <a:ext cx="4766695" cy="2934521"/>
          </a:xfrm>
          <a:prstGeom prst="rect">
            <a:avLst/>
          </a:prstGeom>
          <a:solidFill>
            <a:schemeClr val="tx2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6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13,6 % hombres con discapacidad </a:t>
            </a:r>
          </a:p>
          <a:p>
            <a:pPr algn="ctr"/>
            <a:r>
              <a:rPr lang="es-CL" sz="36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 años a más </a:t>
            </a:r>
          </a:p>
        </p:txBody>
      </p:sp>
    </p:spTree>
    <p:extLst>
      <p:ext uri="{BB962C8B-B14F-4D97-AF65-F5344CB8AC3E}">
        <p14:creationId xmlns:p14="http://schemas.microsoft.com/office/powerpoint/2010/main" val="1634506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584210" y="1960959"/>
            <a:ext cx="10465903" cy="4218971"/>
            <a:chOff x="-801109" y="-2590671"/>
            <a:chExt cx="13954539" cy="5625294"/>
          </a:xfrm>
        </p:grpSpPr>
        <p:sp>
          <p:nvSpPr>
            <p:cNvPr id="4" name="AutoShape 4"/>
            <p:cNvSpPr/>
            <p:nvPr/>
          </p:nvSpPr>
          <p:spPr>
            <a:xfrm>
              <a:off x="21078" y="3021923"/>
              <a:ext cx="11714413" cy="12700"/>
            </a:xfrm>
            <a:prstGeom prst="rect">
              <a:avLst/>
            </a:prstGeom>
            <a:solidFill>
              <a:srgbClr val="FBFDFF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-801109" y="-2590671"/>
              <a:ext cx="13954539" cy="492442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s-CL" sz="5400" b="1" dirty="0">
                  <a:solidFill>
                    <a:srgbClr val="FBFDFF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¿</a:t>
              </a:r>
              <a:r>
                <a:rPr lang="es-CL" sz="6000" b="1" dirty="0">
                  <a:solidFill>
                    <a:srgbClr val="FBFDFF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Cómo se aborda desde Sernatur el turismo accesible en el trabajo con los municipios?</a:t>
              </a:r>
              <a:endParaRPr lang="en-US" sz="6000" b="1" dirty="0">
                <a:solidFill>
                  <a:srgbClr val="FBFDFF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7259300" y="9220200"/>
            <a:ext cx="152400" cy="190500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6</a:t>
            </a: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D3FBD48B-E88D-DCE4-4F26-301BBB6363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590800" y="6481878"/>
            <a:ext cx="2739209" cy="228267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8F41592-4BF4-F641-EAD5-99917D894A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6585" y="-1"/>
            <a:ext cx="6781415" cy="10287001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4A685A5-2A2C-3E6F-750D-F144486F03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4780" y="7091820"/>
            <a:ext cx="1773271" cy="106278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87353A-A5B7-DB2A-45AE-3D0F693939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>
            <a:extLst>
              <a:ext uri="{FF2B5EF4-FFF2-40B4-BE49-F238E27FC236}">
                <a16:creationId xmlns:a16="http://schemas.microsoft.com/office/drawing/2014/main" id="{D145A5F4-0C7A-0136-FCD0-E8B6D0985885}"/>
              </a:ext>
            </a:extLst>
          </p:cNvPr>
          <p:cNvGrpSpPr/>
          <p:nvPr/>
        </p:nvGrpSpPr>
        <p:grpSpPr>
          <a:xfrm>
            <a:off x="6584759" y="2691753"/>
            <a:ext cx="11950324" cy="6723023"/>
            <a:chOff x="0" y="-302653"/>
            <a:chExt cx="15933766" cy="8964030"/>
          </a:xfrm>
        </p:grpSpPr>
        <p:sp>
          <p:nvSpPr>
            <p:cNvPr id="6" name="TextBox 6">
              <a:extLst>
                <a:ext uri="{FF2B5EF4-FFF2-40B4-BE49-F238E27FC236}">
                  <a16:creationId xmlns:a16="http://schemas.microsoft.com/office/drawing/2014/main" id="{00FAED89-6347-C309-5FCE-59143DE13A95}"/>
                </a:ext>
              </a:extLst>
            </p:cNvPr>
            <p:cNvSpPr txBox="1"/>
            <p:nvPr/>
          </p:nvSpPr>
          <p:spPr>
            <a:xfrm>
              <a:off x="1642283" y="-302653"/>
              <a:ext cx="14291483" cy="152238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5331"/>
                </a:lnSpc>
              </a:pPr>
              <a:endParaRPr lang="en-US" sz="3012" dirty="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  <a:p>
              <a:pPr algn="l">
                <a:lnSpc>
                  <a:spcPts val="3614"/>
                </a:lnSpc>
              </a:pPr>
              <a:endParaRPr lang="en-US" sz="3012" dirty="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D76B6D82-4ABF-A4BD-C5EA-B576FF6241AE}"/>
                </a:ext>
              </a:extLst>
            </p:cNvPr>
            <p:cNvSpPr txBox="1"/>
            <p:nvPr/>
          </p:nvSpPr>
          <p:spPr>
            <a:xfrm>
              <a:off x="0" y="8197870"/>
              <a:ext cx="14291483" cy="46350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992"/>
                </a:lnSpc>
              </a:pPr>
              <a:endParaRPr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A57F6046-7294-7666-90B6-7C2FAA1C9555}"/>
              </a:ext>
            </a:extLst>
          </p:cNvPr>
          <p:cNvSpPr txBox="1"/>
          <p:nvPr/>
        </p:nvSpPr>
        <p:spPr>
          <a:xfrm>
            <a:off x="17259300" y="9220200"/>
            <a:ext cx="152400" cy="190500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rPr>
              <a:t>3</a:t>
            </a:r>
          </a:p>
        </p:txBody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id="{3835421C-719F-3FED-8A33-D1E2B5FFBA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6611599" y="-125203"/>
            <a:ext cx="1923483" cy="1923483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53A4F193-E464-1FF8-7935-A7120057AC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13741" y="6261488"/>
            <a:ext cx="4025512" cy="4025512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90CEF969-7F38-8EC5-0E97-8DCD2D9C0717}"/>
              </a:ext>
            </a:extLst>
          </p:cNvPr>
          <p:cNvSpPr txBox="1"/>
          <p:nvPr/>
        </p:nvSpPr>
        <p:spPr>
          <a:xfrm>
            <a:off x="4566645" y="5844608"/>
            <a:ext cx="55591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Programa Turismo Accesible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EE7D6F7-986C-7A54-6CDF-48BCFBC6B614}"/>
              </a:ext>
            </a:extLst>
          </p:cNvPr>
          <p:cNvSpPr/>
          <p:nvPr/>
        </p:nvSpPr>
        <p:spPr>
          <a:xfrm>
            <a:off x="11201400" y="5197292"/>
            <a:ext cx="6579952" cy="2946058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9540" marR="543878" algn="ctr"/>
            <a:r>
              <a:rPr lang="es-CL" sz="4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 Ejes </a:t>
            </a:r>
          </a:p>
          <a:p>
            <a:pPr marL="129540" marR="543878" algn="ctr"/>
            <a:r>
              <a:rPr lang="es-CL" sz="4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Hoja de Ruta Turismo Accesible 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8447DF6-05C0-B7B3-CB0F-CECB7AD2BCA4}"/>
              </a:ext>
            </a:extLst>
          </p:cNvPr>
          <p:cNvSpPr/>
          <p:nvPr/>
        </p:nvSpPr>
        <p:spPr>
          <a:xfrm>
            <a:off x="11201400" y="1503859"/>
            <a:ext cx="6461463" cy="2783156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9540" marR="543878" algn="ctr"/>
            <a:r>
              <a:rPr lang="es-MX" sz="4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Línea de acción N°12</a:t>
            </a:r>
          </a:p>
          <a:p>
            <a:pPr marL="129540" marR="543878" algn="ctr"/>
            <a:r>
              <a:rPr lang="es-ES" sz="4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Promover un turismo más inclusivo</a:t>
            </a:r>
            <a:endParaRPr lang="es-CL" sz="4000" b="1" dirty="0">
              <a:solidFill>
                <a:schemeClr val="bg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80719C7-3D95-90E0-B95D-82B84A05A0D8}"/>
              </a:ext>
            </a:extLst>
          </p:cNvPr>
          <p:cNvSpPr txBox="1"/>
          <p:nvPr/>
        </p:nvSpPr>
        <p:spPr>
          <a:xfrm>
            <a:off x="3877376" y="2386587"/>
            <a:ext cx="6248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Estrategia Nacional  Turismo Sostenible 2035</a:t>
            </a: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A4D13D11-0CBA-B0EE-4264-5F3195609F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0464" y="5033298"/>
            <a:ext cx="3743581" cy="3110052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49BD1B52-CB27-CCC2-CB30-8730666250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683" y="1285270"/>
            <a:ext cx="3214794" cy="3437015"/>
          </a:xfrm>
          <a:prstGeom prst="rect">
            <a:avLst/>
          </a:prstGeom>
        </p:spPr>
      </p:pic>
      <p:sp>
        <p:nvSpPr>
          <p:cNvPr id="28" name="Flecha: a la derecha con muesca 27">
            <a:extLst>
              <a:ext uri="{FF2B5EF4-FFF2-40B4-BE49-F238E27FC236}">
                <a16:creationId xmlns:a16="http://schemas.microsoft.com/office/drawing/2014/main" id="{1B24B678-9EB7-5669-90AF-D3C60064ACA8}"/>
              </a:ext>
            </a:extLst>
          </p:cNvPr>
          <p:cNvSpPr/>
          <p:nvPr/>
        </p:nvSpPr>
        <p:spPr>
          <a:xfrm>
            <a:off x="9865022" y="2653828"/>
            <a:ext cx="1075623" cy="937633"/>
          </a:xfrm>
          <a:prstGeom prst="notched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9" name="Flecha: a la derecha con muesca 28">
            <a:extLst>
              <a:ext uri="{FF2B5EF4-FFF2-40B4-BE49-F238E27FC236}">
                <a16:creationId xmlns:a16="http://schemas.microsoft.com/office/drawing/2014/main" id="{3A653FBD-0ED0-8372-F320-A4574ADD7873}"/>
              </a:ext>
            </a:extLst>
          </p:cNvPr>
          <p:cNvSpPr/>
          <p:nvPr/>
        </p:nvSpPr>
        <p:spPr>
          <a:xfrm>
            <a:off x="9964373" y="5914967"/>
            <a:ext cx="1102235" cy="1070751"/>
          </a:xfrm>
          <a:prstGeom prst="notched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id="{70EE1578-FB0C-7B23-1C3D-20C9341D1A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2406" y="121093"/>
            <a:ext cx="1774090" cy="106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613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8DF23-89ED-7F4C-4828-6676D67CD3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>
            <a:extLst>
              <a:ext uri="{FF2B5EF4-FFF2-40B4-BE49-F238E27FC236}">
                <a16:creationId xmlns:a16="http://schemas.microsoft.com/office/drawing/2014/main" id="{E154CD8D-506F-52F1-1E54-A427EB0EE488}"/>
              </a:ext>
            </a:extLst>
          </p:cNvPr>
          <p:cNvGrpSpPr/>
          <p:nvPr/>
        </p:nvGrpSpPr>
        <p:grpSpPr>
          <a:xfrm>
            <a:off x="6584759" y="2691753"/>
            <a:ext cx="11950324" cy="6723023"/>
            <a:chOff x="0" y="-302653"/>
            <a:chExt cx="15933766" cy="8964030"/>
          </a:xfrm>
        </p:grpSpPr>
        <p:sp>
          <p:nvSpPr>
            <p:cNvPr id="6" name="TextBox 6">
              <a:extLst>
                <a:ext uri="{FF2B5EF4-FFF2-40B4-BE49-F238E27FC236}">
                  <a16:creationId xmlns:a16="http://schemas.microsoft.com/office/drawing/2014/main" id="{8D0B19B0-1A0B-6C63-D7C5-D794F3EB0029}"/>
                </a:ext>
              </a:extLst>
            </p:cNvPr>
            <p:cNvSpPr txBox="1"/>
            <p:nvPr/>
          </p:nvSpPr>
          <p:spPr>
            <a:xfrm>
              <a:off x="1642283" y="-302653"/>
              <a:ext cx="14291483" cy="152238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5331"/>
                </a:lnSpc>
              </a:pPr>
              <a:endParaRPr lang="en-US" sz="3012" dirty="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  <a:p>
              <a:pPr algn="l">
                <a:lnSpc>
                  <a:spcPts val="3614"/>
                </a:lnSpc>
              </a:pPr>
              <a:endParaRPr lang="en-US" sz="3012" dirty="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250A372C-2545-6579-61EE-A5D4951BD515}"/>
                </a:ext>
              </a:extLst>
            </p:cNvPr>
            <p:cNvSpPr txBox="1"/>
            <p:nvPr/>
          </p:nvSpPr>
          <p:spPr>
            <a:xfrm>
              <a:off x="0" y="8197870"/>
              <a:ext cx="14291483" cy="46350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992"/>
                </a:lnSpc>
              </a:pPr>
              <a:endParaRPr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BEB24268-C3DC-B1FC-B730-E511E38C2DE3}"/>
              </a:ext>
            </a:extLst>
          </p:cNvPr>
          <p:cNvSpPr txBox="1"/>
          <p:nvPr/>
        </p:nvSpPr>
        <p:spPr>
          <a:xfrm>
            <a:off x="17259300" y="9220200"/>
            <a:ext cx="152400" cy="190500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rPr>
              <a:t>3</a:t>
            </a:r>
          </a:p>
        </p:txBody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id="{899B8A44-6F4E-8967-9A6E-6F016A58D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6611599" y="-125203"/>
            <a:ext cx="1923483" cy="1923483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9F9B71B0-EB65-E53D-F924-CF0F776D59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13741" y="7340942"/>
            <a:ext cx="2946058" cy="2946058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A03F00A9-E0E9-D97E-11C8-31013BE70051}"/>
              </a:ext>
            </a:extLst>
          </p:cNvPr>
          <p:cNvSpPr txBox="1"/>
          <p:nvPr/>
        </p:nvSpPr>
        <p:spPr>
          <a:xfrm>
            <a:off x="4611725" y="6326100"/>
            <a:ext cx="55591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Capital Humano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BE7A885-1DC4-DF14-600F-5D206368C5CE}"/>
              </a:ext>
            </a:extLst>
          </p:cNvPr>
          <p:cNvSpPr/>
          <p:nvPr/>
        </p:nvSpPr>
        <p:spPr>
          <a:xfrm>
            <a:off x="11201400" y="5197292"/>
            <a:ext cx="6579952" cy="2946058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9540" marR="543878" algn="ctr"/>
            <a:r>
              <a:rPr lang="es-CL" sz="4000" b="1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Curso Formadores Turismo Accesible </a:t>
            </a:r>
            <a:endParaRPr lang="es-CL" sz="4000" b="1" dirty="0">
              <a:solidFill>
                <a:schemeClr val="bg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3DC8B74-FC13-9286-E4C3-0D4C22CDCFD1}"/>
              </a:ext>
            </a:extLst>
          </p:cNvPr>
          <p:cNvSpPr/>
          <p:nvPr/>
        </p:nvSpPr>
        <p:spPr>
          <a:xfrm>
            <a:off x="11201400" y="1952238"/>
            <a:ext cx="6579952" cy="2783156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9540" marR="543878" algn="ctr"/>
            <a:r>
              <a:rPr lang="es-MX" sz="4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Lineamiento </a:t>
            </a:r>
          </a:p>
          <a:p>
            <a:pPr marL="129540" marR="543878" algn="ctr"/>
            <a:r>
              <a:rPr lang="es-ES" sz="4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Conciencia Turística </a:t>
            </a:r>
          </a:p>
          <a:p>
            <a:pPr marL="129540" marR="543878" algn="ctr"/>
            <a:endParaRPr lang="es-CL" sz="4000" b="1" dirty="0">
              <a:solidFill>
                <a:schemeClr val="bg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065FDDC2-BE54-AEB2-54F6-914BB206E1DD}"/>
              </a:ext>
            </a:extLst>
          </p:cNvPr>
          <p:cNvSpPr txBox="1"/>
          <p:nvPr/>
        </p:nvSpPr>
        <p:spPr>
          <a:xfrm>
            <a:off x="4059206" y="2926687"/>
            <a:ext cx="6248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Programa Nacional </a:t>
            </a:r>
          </a:p>
          <a:p>
            <a:pPr algn="ctr"/>
            <a:r>
              <a:rPr lang="es-CL" sz="40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Turismo Municipal</a:t>
            </a:r>
          </a:p>
        </p:txBody>
      </p:sp>
      <p:sp>
        <p:nvSpPr>
          <p:cNvPr id="28" name="Flecha: a la derecha con muesca 27">
            <a:extLst>
              <a:ext uri="{FF2B5EF4-FFF2-40B4-BE49-F238E27FC236}">
                <a16:creationId xmlns:a16="http://schemas.microsoft.com/office/drawing/2014/main" id="{EC16B504-EDA9-CE64-DB6D-C47FF166085E}"/>
              </a:ext>
            </a:extLst>
          </p:cNvPr>
          <p:cNvSpPr/>
          <p:nvPr/>
        </p:nvSpPr>
        <p:spPr>
          <a:xfrm>
            <a:off x="9899353" y="3121211"/>
            <a:ext cx="1096631" cy="1103629"/>
          </a:xfrm>
          <a:prstGeom prst="notched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9" name="Flecha: a la derecha con muesca 28">
            <a:extLst>
              <a:ext uri="{FF2B5EF4-FFF2-40B4-BE49-F238E27FC236}">
                <a16:creationId xmlns:a16="http://schemas.microsoft.com/office/drawing/2014/main" id="{93BACC0E-94B4-76A4-28A5-1C3372D3B1D4}"/>
              </a:ext>
            </a:extLst>
          </p:cNvPr>
          <p:cNvSpPr/>
          <p:nvPr/>
        </p:nvSpPr>
        <p:spPr>
          <a:xfrm>
            <a:off x="9658906" y="6088738"/>
            <a:ext cx="1302051" cy="1103629"/>
          </a:xfrm>
          <a:prstGeom prst="notched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7218079-6A57-E280-5DCF-F5A8D96CE9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5372" y="2265451"/>
            <a:ext cx="2823834" cy="248766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A496757A-4C7D-9AEA-C1D3-2978C6C871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9001" y="5786000"/>
            <a:ext cx="4081596" cy="16471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028AC8F-9C0E-713B-C1A4-887F7C869B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9199" y="306140"/>
            <a:ext cx="1774090" cy="106079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96D7017-CF67-E8A8-A0B1-BF80249CB8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80699" y="-6145"/>
            <a:ext cx="1678396" cy="1396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70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D2CB3A-F64B-B7AA-6778-8DB66B5768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>
            <a:extLst>
              <a:ext uri="{FF2B5EF4-FFF2-40B4-BE49-F238E27FC236}">
                <a16:creationId xmlns:a16="http://schemas.microsoft.com/office/drawing/2014/main" id="{2E1F12E0-ED8C-5325-0770-B98099D86F63}"/>
              </a:ext>
            </a:extLst>
          </p:cNvPr>
          <p:cNvGrpSpPr/>
          <p:nvPr/>
        </p:nvGrpSpPr>
        <p:grpSpPr>
          <a:xfrm>
            <a:off x="6584759" y="2691753"/>
            <a:ext cx="11950324" cy="6723023"/>
            <a:chOff x="0" y="-302653"/>
            <a:chExt cx="15933766" cy="8964030"/>
          </a:xfrm>
        </p:grpSpPr>
        <p:sp>
          <p:nvSpPr>
            <p:cNvPr id="6" name="TextBox 6">
              <a:extLst>
                <a:ext uri="{FF2B5EF4-FFF2-40B4-BE49-F238E27FC236}">
                  <a16:creationId xmlns:a16="http://schemas.microsoft.com/office/drawing/2014/main" id="{610FA7B8-A0FA-B548-74E8-49B6BED6C178}"/>
                </a:ext>
              </a:extLst>
            </p:cNvPr>
            <p:cNvSpPr txBox="1"/>
            <p:nvPr/>
          </p:nvSpPr>
          <p:spPr>
            <a:xfrm>
              <a:off x="1642283" y="-302653"/>
              <a:ext cx="14291483" cy="152238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5331"/>
                </a:lnSpc>
              </a:pPr>
              <a:endParaRPr lang="en-US" sz="3012" dirty="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  <a:p>
              <a:pPr algn="l">
                <a:lnSpc>
                  <a:spcPts val="3614"/>
                </a:lnSpc>
              </a:pPr>
              <a:endParaRPr lang="en-US" sz="3012" dirty="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8A3AAB6E-3419-5FF2-0053-95D3F79832F3}"/>
                </a:ext>
              </a:extLst>
            </p:cNvPr>
            <p:cNvSpPr txBox="1"/>
            <p:nvPr/>
          </p:nvSpPr>
          <p:spPr>
            <a:xfrm>
              <a:off x="0" y="8197870"/>
              <a:ext cx="14291483" cy="46350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992"/>
                </a:lnSpc>
              </a:pPr>
              <a:endParaRPr dirty="0"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047CA3EB-7F99-7ACA-0469-DED20C717FEA}"/>
              </a:ext>
            </a:extLst>
          </p:cNvPr>
          <p:cNvSpPr txBox="1"/>
          <p:nvPr/>
        </p:nvSpPr>
        <p:spPr>
          <a:xfrm>
            <a:off x="17259300" y="9220200"/>
            <a:ext cx="152400" cy="190500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rPr>
              <a:t>3</a:t>
            </a:r>
          </a:p>
        </p:txBody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id="{819B7D28-C3D5-6E61-5B99-004703183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5887087" y="-75847"/>
            <a:ext cx="2478374" cy="247837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3E08A781-D738-6963-D041-B65885202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-30331" y="6788602"/>
            <a:ext cx="3662865" cy="366286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82DD1103-4077-CF83-16B9-CCE9278A73E4}"/>
              </a:ext>
            </a:extLst>
          </p:cNvPr>
          <p:cNvSpPr/>
          <p:nvPr/>
        </p:nvSpPr>
        <p:spPr>
          <a:xfrm>
            <a:off x="9985363" y="1851185"/>
            <a:ext cx="7140911" cy="4997796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9540" marR="543878" algn="ctr"/>
            <a:endParaRPr lang="es-CL" sz="2800" b="1" dirty="0">
              <a:solidFill>
                <a:schemeClr val="bg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129540" marR="543878" algn="ctr"/>
            <a:endParaRPr lang="es-CL" sz="2800" b="1" dirty="0">
              <a:solidFill>
                <a:schemeClr val="bg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129540" marR="543878" algn="ctr"/>
            <a:r>
              <a:rPr lang="es-CL" sz="4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Criterio N° 9 Resultados </a:t>
            </a:r>
          </a:p>
          <a:p>
            <a:pPr marL="129540" marR="543878" algn="ctr"/>
            <a:endParaRPr lang="es-CL" sz="4000" b="1" dirty="0">
              <a:solidFill>
                <a:schemeClr val="bg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129540" marR="543878" algn="ctr"/>
            <a:r>
              <a:rPr lang="es-CL" sz="40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Indicador 9.7 Accesibilidad universal, turismo para todos</a:t>
            </a:r>
          </a:p>
          <a:p>
            <a:pPr marL="129540" marR="543878" algn="ctr"/>
            <a:endParaRPr lang="es-CL" sz="2800" b="1" dirty="0">
              <a:solidFill>
                <a:schemeClr val="bg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129540" marR="543878" algn="ctr"/>
            <a:endParaRPr lang="es-CL" sz="2800" b="1" dirty="0">
              <a:solidFill>
                <a:schemeClr val="bg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9DAEAE1-1F1F-0BB4-D266-A84526574737}"/>
              </a:ext>
            </a:extLst>
          </p:cNvPr>
          <p:cNvSpPr txBox="1"/>
          <p:nvPr/>
        </p:nvSpPr>
        <p:spPr>
          <a:xfrm>
            <a:off x="876300" y="2692378"/>
            <a:ext cx="770634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Modelo de Fortalecimiento de la Gestión Interna Municipal </a:t>
            </a:r>
          </a:p>
          <a:p>
            <a:pPr algn="ctr"/>
            <a:endParaRPr lang="es-CL" sz="800" b="1" dirty="0">
              <a:solidFill>
                <a:schemeClr val="tx2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endParaRPr lang="es-CL" sz="4000" b="1" dirty="0">
              <a:solidFill>
                <a:schemeClr val="tx2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s-CL" sz="40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Distinción Municipalidad Turística 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5E0AA516-C3EF-C4F4-E62B-C0284F6CC2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1726" y="495300"/>
            <a:ext cx="2264158" cy="1384153"/>
          </a:xfrm>
          <a:prstGeom prst="rect">
            <a:avLst/>
          </a:prstGeom>
        </p:spPr>
      </p:pic>
      <p:sp>
        <p:nvSpPr>
          <p:cNvPr id="2" name="Flecha: a la derecha con muesca 1">
            <a:extLst>
              <a:ext uri="{FF2B5EF4-FFF2-40B4-BE49-F238E27FC236}">
                <a16:creationId xmlns:a16="http://schemas.microsoft.com/office/drawing/2014/main" id="{BD8B8F51-D440-596E-B1CC-637A38B859C0}"/>
              </a:ext>
            </a:extLst>
          </p:cNvPr>
          <p:cNvSpPr/>
          <p:nvPr/>
        </p:nvSpPr>
        <p:spPr>
          <a:xfrm>
            <a:off x="8429605" y="3861480"/>
            <a:ext cx="961417" cy="977207"/>
          </a:xfrm>
          <a:prstGeom prst="notched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BB8CB0B-A6CF-3122-ADEA-4E82087F7A7D}"/>
              </a:ext>
            </a:extLst>
          </p:cNvPr>
          <p:cNvSpPr txBox="1"/>
          <p:nvPr/>
        </p:nvSpPr>
        <p:spPr>
          <a:xfrm>
            <a:off x="3632534" y="8618805"/>
            <a:ext cx="1293352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s-CL" sz="2400" dirty="0">
                <a:latin typeface="Poppins" panose="00000500000000000000" pitchFamily="2" charset="0"/>
                <a:cs typeface="Poppins" panose="00000500000000000000" pitchFamily="2" charset="0"/>
              </a:rPr>
              <a:t>Política municipal de accesibilidad universal para sitios turísticos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s-CL" sz="2400" dirty="0">
                <a:latin typeface="Poppins" panose="00000500000000000000" pitchFamily="2" charset="0"/>
                <a:cs typeface="Poppins" panose="00000500000000000000" pitchFamily="2" charset="0"/>
              </a:rPr>
              <a:t>Acciones para mejorar la accesibilidad universal para sitios de mayor afluencia de turistas bajo administración municipal</a:t>
            </a: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E2E9289D-F607-7E9B-2A4E-F74C6059F3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6577" y="158959"/>
            <a:ext cx="2024047" cy="1688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7111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63C837-D8B5-BED1-2213-FBA8DCAFCC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A09A251F-485F-385E-9D0C-BACB35EC020D}"/>
              </a:ext>
            </a:extLst>
          </p:cNvPr>
          <p:cNvGrpSpPr/>
          <p:nvPr/>
        </p:nvGrpSpPr>
        <p:grpSpPr>
          <a:xfrm>
            <a:off x="0" y="1714500"/>
            <a:ext cx="10465903" cy="5572125"/>
            <a:chOff x="-869287" y="-7924450"/>
            <a:chExt cx="13954539" cy="7429500"/>
          </a:xfrm>
        </p:grpSpPr>
        <p:sp>
          <p:nvSpPr>
            <p:cNvPr id="4" name="AutoShape 4">
              <a:extLst>
                <a:ext uri="{FF2B5EF4-FFF2-40B4-BE49-F238E27FC236}">
                  <a16:creationId xmlns:a16="http://schemas.microsoft.com/office/drawing/2014/main" id="{AC8C5512-CAF8-8382-48FE-81B50F942A22}"/>
                </a:ext>
              </a:extLst>
            </p:cNvPr>
            <p:cNvSpPr/>
            <p:nvPr/>
          </p:nvSpPr>
          <p:spPr>
            <a:xfrm>
              <a:off x="451513" y="-507650"/>
              <a:ext cx="11714413" cy="12700"/>
            </a:xfrm>
            <a:prstGeom prst="rect">
              <a:avLst/>
            </a:prstGeom>
            <a:solidFill>
              <a:srgbClr val="FBFDFF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C47F3566-3AD0-CCFE-625B-EE6991E4386C}"/>
                </a:ext>
              </a:extLst>
            </p:cNvPr>
            <p:cNvSpPr txBox="1"/>
            <p:nvPr/>
          </p:nvSpPr>
          <p:spPr>
            <a:xfrm>
              <a:off x="-869287" y="-7924450"/>
              <a:ext cx="13954539" cy="615553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s-CL" sz="6000" b="1" dirty="0">
                  <a:solidFill>
                    <a:srgbClr val="FBFDFF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¿Cuál es el rol del Coordinador/a de turismo municipal para abordar el turismo accesible?</a:t>
              </a:r>
              <a:endParaRPr lang="en-US" sz="6000" b="1" dirty="0">
                <a:solidFill>
                  <a:srgbClr val="FBFDFF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</p:txBody>
        </p:sp>
      </p:grpSp>
      <p:sp>
        <p:nvSpPr>
          <p:cNvPr id="7" name="TextBox 7">
            <a:extLst>
              <a:ext uri="{FF2B5EF4-FFF2-40B4-BE49-F238E27FC236}">
                <a16:creationId xmlns:a16="http://schemas.microsoft.com/office/drawing/2014/main" id="{72D7B062-1B60-F2EF-E5BA-D1AA9CB8EDB3}"/>
              </a:ext>
            </a:extLst>
          </p:cNvPr>
          <p:cNvSpPr txBox="1"/>
          <p:nvPr/>
        </p:nvSpPr>
        <p:spPr>
          <a:xfrm>
            <a:off x="17259300" y="9220200"/>
            <a:ext cx="152400" cy="190500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6</a:t>
            </a: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8ADA6C4E-F431-98F5-3018-45570165D9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276600" y="7776615"/>
            <a:ext cx="2460871" cy="2050727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DA61F009-6A35-DDEE-7AD8-4138A69512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0400" y="266700"/>
            <a:ext cx="7254675" cy="97536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7C2CFAA4-5674-1AD5-EB76-5C27B59ACF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5480" y="8419962"/>
            <a:ext cx="1774090" cy="106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263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028FAC-F5AB-841B-1FAC-C47ACD863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>
            <a:extLst>
              <a:ext uri="{FF2B5EF4-FFF2-40B4-BE49-F238E27FC236}">
                <a16:creationId xmlns:a16="http://schemas.microsoft.com/office/drawing/2014/main" id="{6902987B-27D2-A9F6-4746-252A9B849F26}"/>
              </a:ext>
            </a:extLst>
          </p:cNvPr>
          <p:cNvSpPr txBox="1"/>
          <p:nvPr/>
        </p:nvSpPr>
        <p:spPr>
          <a:xfrm>
            <a:off x="17259300" y="9220200"/>
            <a:ext cx="152400" cy="190500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ts val="2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6</a:t>
            </a: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0C93ACDC-5E56-F375-21E2-5F687338C1A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496800" y="297336"/>
            <a:ext cx="2277239" cy="18977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7D6CEF4-AAF5-D563-6013-1469CF5DF1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63800" y="723007"/>
            <a:ext cx="1739943" cy="1046357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D4BDA3B2-75B8-C69B-1FE1-5F1EE4E40889}"/>
              </a:ext>
            </a:extLst>
          </p:cNvPr>
          <p:cNvSpPr txBox="1"/>
          <p:nvPr/>
        </p:nvSpPr>
        <p:spPr>
          <a:xfrm>
            <a:off x="7772400" y="2307787"/>
            <a:ext cx="9829800" cy="5671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defRPr/>
            </a:pPr>
            <a:r>
              <a:rPr lang="es-CL" sz="35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“Implementar y promover prácticas de turismo accesible en su área de trabajo, asegurando que los destinos y servicios turísticos sean inclusivos para todas las personas, sin importar sus capacidades físicas, neurodivergentes, sensoriales o cognitivas”.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CC99860A-13B7-37CA-D999-69F6663996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499639"/>
            <a:ext cx="6781801" cy="9287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425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70E820-818B-622D-2C6D-951D1025E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>
            <a:extLst>
              <a:ext uri="{FF2B5EF4-FFF2-40B4-BE49-F238E27FC236}">
                <a16:creationId xmlns:a16="http://schemas.microsoft.com/office/drawing/2014/main" id="{9B580093-D967-8553-23C7-BB849410D4CB}"/>
              </a:ext>
            </a:extLst>
          </p:cNvPr>
          <p:cNvSpPr txBox="1"/>
          <p:nvPr/>
        </p:nvSpPr>
        <p:spPr>
          <a:xfrm>
            <a:off x="17259300" y="9220200"/>
            <a:ext cx="152400" cy="190500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6</a:t>
            </a:r>
          </a:p>
        </p:txBody>
      </p:sp>
      <p:grpSp>
        <p:nvGrpSpPr>
          <p:cNvPr id="19" name="Grupo 18">
            <a:extLst>
              <a:ext uri="{FF2B5EF4-FFF2-40B4-BE49-F238E27FC236}">
                <a16:creationId xmlns:a16="http://schemas.microsoft.com/office/drawing/2014/main" id="{33E30E3E-88C7-3163-2968-3DF83A34C13B}"/>
              </a:ext>
            </a:extLst>
          </p:cNvPr>
          <p:cNvGrpSpPr/>
          <p:nvPr/>
        </p:nvGrpSpPr>
        <p:grpSpPr>
          <a:xfrm>
            <a:off x="8686800" y="2428785"/>
            <a:ext cx="8346169" cy="6372926"/>
            <a:chOff x="8575426" y="743746"/>
            <a:chExt cx="8346169" cy="6372926"/>
          </a:xfrm>
        </p:grpSpPr>
        <p:sp>
          <p:nvSpPr>
            <p:cNvPr id="21" name="Forma libre: forma 20">
              <a:extLst>
                <a:ext uri="{FF2B5EF4-FFF2-40B4-BE49-F238E27FC236}">
                  <a16:creationId xmlns:a16="http://schemas.microsoft.com/office/drawing/2014/main" id="{5B302F5F-D07C-E64B-9A6C-4D8194E7FC6D}"/>
                </a:ext>
              </a:extLst>
            </p:cNvPr>
            <p:cNvSpPr/>
            <p:nvPr/>
          </p:nvSpPr>
          <p:spPr>
            <a:xfrm>
              <a:off x="8575426" y="2751278"/>
              <a:ext cx="8346168" cy="2042357"/>
            </a:xfrm>
            <a:custGeom>
              <a:avLst/>
              <a:gdLst>
                <a:gd name="connsiteX0" fmla="*/ 0 w 5104172"/>
                <a:gd name="connsiteY0" fmla="*/ 0 h 2129406"/>
                <a:gd name="connsiteX1" fmla="*/ 5104172 w 5104172"/>
                <a:gd name="connsiteY1" fmla="*/ 0 h 2129406"/>
                <a:gd name="connsiteX2" fmla="*/ 5104172 w 5104172"/>
                <a:gd name="connsiteY2" fmla="*/ 2129406 h 2129406"/>
                <a:gd name="connsiteX3" fmla="*/ 0 w 5104172"/>
                <a:gd name="connsiteY3" fmla="*/ 2129406 h 2129406"/>
                <a:gd name="connsiteX4" fmla="*/ 0 w 5104172"/>
                <a:gd name="connsiteY4" fmla="*/ 0 h 2129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04172" h="2129406">
                  <a:moveTo>
                    <a:pt x="0" y="0"/>
                  </a:moveTo>
                  <a:lnTo>
                    <a:pt x="5104172" y="0"/>
                  </a:lnTo>
                  <a:lnTo>
                    <a:pt x="5104172" y="2129406"/>
                  </a:lnTo>
                  <a:lnTo>
                    <a:pt x="0" y="21294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4300" tIns="114300" rIns="114300" bIns="114300" numCol="1" spcCol="1270" anchor="ctr" anchorCtr="0">
              <a:noAutofit/>
            </a:bodyPr>
            <a:lstStyle/>
            <a:p>
              <a:pPr marL="0" lvl="0" indent="0" defTabSz="10668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s-CL" sz="3000" b="1" kern="1200" dirty="0">
                  <a:solidFill>
                    <a:prstClr val="white"/>
                  </a:solidFill>
                  <a:latin typeface="Poppins" panose="00000500000000000000" pitchFamily="2" charset="0"/>
                  <a:ea typeface="+mn-ea"/>
                  <a:cs typeface="Poppins" panose="00000500000000000000" pitchFamily="2" charset="0"/>
                </a:rPr>
                <a:t>     Incorporar el turismo  accesible como</a:t>
              </a:r>
            </a:p>
            <a:p>
              <a:pPr marL="0" lvl="0" indent="0" defTabSz="10668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s-CL" sz="3000" b="1" dirty="0">
                  <a:solidFill>
                    <a:prstClr val="white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     </a:t>
              </a:r>
              <a:r>
                <a:rPr lang="es-CL" sz="3000" b="1" kern="1200" dirty="0">
                  <a:solidFill>
                    <a:prstClr val="white"/>
                  </a:solidFill>
                  <a:latin typeface="Poppins" panose="00000500000000000000" pitchFamily="2" charset="0"/>
                  <a:ea typeface="+mn-ea"/>
                  <a:cs typeface="Poppins" panose="00000500000000000000" pitchFamily="2" charset="0"/>
                </a:rPr>
                <a:t>tema a desarrollar por parte del </a:t>
              </a:r>
            </a:p>
            <a:p>
              <a:pPr marL="0" lvl="0" indent="0" defTabSz="10668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s-CL" sz="3000" b="1" kern="1200" dirty="0">
                  <a:solidFill>
                    <a:prstClr val="white"/>
                  </a:solidFill>
                  <a:latin typeface="Poppins" panose="00000500000000000000" pitchFamily="2" charset="0"/>
                  <a:ea typeface="+mn-ea"/>
                  <a:cs typeface="Poppins" panose="00000500000000000000" pitchFamily="2" charset="0"/>
                </a:rPr>
                <a:t>     Comité de Turismo</a:t>
              </a:r>
            </a:p>
          </p:txBody>
        </p:sp>
        <p:sp>
          <p:nvSpPr>
            <p:cNvPr id="23" name="Forma libre: forma 22">
              <a:extLst>
                <a:ext uri="{FF2B5EF4-FFF2-40B4-BE49-F238E27FC236}">
                  <a16:creationId xmlns:a16="http://schemas.microsoft.com/office/drawing/2014/main" id="{87BD66B8-2804-15EC-93F5-7F502F28A652}"/>
                </a:ext>
              </a:extLst>
            </p:cNvPr>
            <p:cNvSpPr/>
            <p:nvPr/>
          </p:nvSpPr>
          <p:spPr>
            <a:xfrm>
              <a:off x="8575426" y="4892339"/>
              <a:ext cx="8346169" cy="2224333"/>
            </a:xfrm>
            <a:custGeom>
              <a:avLst/>
              <a:gdLst>
                <a:gd name="connsiteX0" fmla="*/ 0 w 5051198"/>
                <a:gd name="connsiteY0" fmla="*/ 0 h 1930996"/>
                <a:gd name="connsiteX1" fmla="*/ 5051198 w 5051198"/>
                <a:gd name="connsiteY1" fmla="*/ 0 h 1930996"/>
                <a:gd name="connsiteX2" fmla="*/ 5051198 w 5051198"/>
                <a:gd name="connsiteY2" fmla="*/ 1930996 h 1930996"/>
                <a:gd name="connsiteX3" fmla="*/ 0 w 5051198"/>
                <a:gd name="connsiteY3" fmla="*/ 1930996 h 1930996"/>
                <a:gd name="connsiteX4" fmla="*/ 0 w 5051198"/>
                <a:gd name="connsiteY4" fmla="*/ 0 h 1930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1198" h="1930996">
                  <a:moveTo>
                    <a:pt x="0" y="0"/>
                  </a:moveTo>
                  <a:lnTo>
                    <a:pt x="5051198" y="0"/>
                  </a:lnTo>
                  <a:lnTo>
                    <a:pt x="5051198" y="1930996"/>
                  </a:lnTo>
                  <a:lnTo>
                    <a:pt x="0" y="19309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4300" tIns="114300" rIns="114300" bIns="114300" numCol="1" spcCol="1270" anchor="ctr" anchorCtr="0">
              <a:noAutofit/>
            </a:bodyPr>
            <a:lstStyle/>
            <a:p>
              <a:pPr marL="0" lvl="0" indent="0" defTabSz="10668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s-CL" sz="3000" b="1" kern="1200" dirty="0">
                  <a:solidFill>
                    <a:prstClr val="white"/>
                  </a:solidFill>
                  <a:latin typeface="Poppins" panose="00000500000000000000" pitchFamily="2" charset="0"/>
                  <a:ea typeface="+mn-ea"/>
                  <a:cs typeface="Poppins" panose="00000500000000000000" pitchFamily="2" charset="0"/>
                </a:rPr>
                <a:t>   </a:t>
              </a:r>
              <a:r>
                <a:rPr lang="es-CL" sz="3000" b="1" dirty="0">
                  <a:solidFill>
                    <a:prstClr val="white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  Elaborar material turístico</a:t>
              </a:r>
            </a:p>
            <a:p>
              <a:pPr marL="0" lvl="0" indent="0" defTabSz="10668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s-CL" sz="3000" b="1" dirty="0">
                  <a:solidFill>
                    <a:prstClr val="white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     promocional con enfoque inclusivo </a:t>
              </a:r>
            </a:p>
          </p:txBody>
        </p:sp>
        <p:sp>
          <p:nvSpPr>
            <p:cNvPr id="24" name="Forma libre: forma 23">
              <a:extLst>
                <a:ext uri="{FF2B5EF4-FFF2-40B4-BE49-F238E27FC236}">
                  <a16:creationId xmlns:a16="http://schemas.microsoft.com/office/drawing/2014/main" id="{D76BF65A-7F9D-BCD6-05BF-EF6EA583B0CE}"/>
                </a:ext>
              </a:extLst>
            </p:cNvPr>
            <p:cNvSpPr/>
            <p:nvPr/>
          </p:nvSpPr>
          <p:spPr>
            <a:xfrm>
              <a:off x="8575426" y="743746"/>
              <a:ext cx="8346167" cy="1908828"/>
            </a:xfrm>
            <a:custGeom>
              <a:avLst/>
              <a:gdLst>
                <a:gd name="connsiteX0" fmla="*/ 0 w 5128116"/>
                <a:gd name="connsiteY0" fmla="*/ 0 h 2209446"/>
                <a:gd name="connsiteX1" fmla="*/ 5128116 w 5128116"/>
                <a:gd name="connsiteY1" fmla="*/ 0 h 2209446"/>
                <a:gd name="connsiteX2" fmla="*/ 5128116 w 5128116"/>
                <a:gd name="connsiteY2" fmla="*/ 2209446 h 2209446"/>
                <a:gd name="connsiteX3" fmla="*/ 0 w 5128116"/>
                <a:gd name="connsiteY3" fmla="*/ 2209446 h 2209446"/>
                <a:gd name="connsiteX4" fmla="*/ 0 w 5128116"/>
                <a:gd name="connsiteY4" fmla="*/ 0 h 2209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28116" h="2209446">
                  <a:moveTo>
                    <a:pt x="0" y="0"/>
                  </a:moveTo>
                  <a:lnTo>
                    <a:pt x="5128116" y="0"/>
                  </a:lnTo>
                  <a:lnTo>
                    <a:pt x="5128116" y="2209446"/>
                  </a:lnTo>
                  <a:lnTo>
                    <a:pt x="0" y="22094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4300" tIns="114300" rIns="114300" bIns="114300" numCol="1" spcCol="1270" anchor="ctr" anchorCtr="0">
              <a:noAutofit/>
            </a:bodyPr>
            <a:lstStyle/>
            <a:p>
              <a:pPr defTabSz="1066800">
                <a:spcBef>
                  <a:spcPct val="0"/>
                </a:spcBef>
              </a:pPr>
              <a:r>
                <a:rPr lang="es-CL" sz="3000" b="1" kern="1200" dirty="0">
                  <a:solidFill>
                    <a:prstClr val="white"/>
                  </a:solidFill>
                  <a:latin typeface="Poppins" panose="00000500000000000000" pitchFamily="2" charset="0"/>
                  <a:ea typeface="+mn-ea"/>
                  <a:cs typeface="Poppins" panose="00000500000000000000" pitchFamily="2" charset="0"/>
                </a:rPr>
                <a:t>     </a:t>
              </a:r>
              <a:r>
                <a:rPr lang="es-CL" sz="3000" b="1" dirty="0">
                  <a:solidFill>
                    <a:prstClr val="white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Incorporar el turismo accesible </a:t>
              </a:r>
            </a:p>
            <a:p>
              <a:pPr defTabSz="1066800">
                <a:spcBef>
                  <a:spcPct val="0"/>
                </a:spcBef>
              </a:pPr>
              <a:r>
                <a:rPr lang="es-CL" sz="3000" b="1" dirty="0">
                  <a:solidFill>
                    <a:prstClr val="white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     en el PLADETUR </a:t>
              </a:r>
            </a:p>
          </p:txBody>
        </p:sp>
      </p:grpSp>
      <p:sp>
        <p:nvSpPr>
          <p:cNvPr id="14" name="CuadroTexto 13">
            <a:extLst>
              <a:ext uri="{FF2B5EF4-FFF2-40B4-BE49-F238E27FC236}">
                <a16:creationId xmlns:a16="http://schemas.microsoft.com/office/drawing/2014/main" id="{FCC7D901-018F-4D0B-320B-8EE1F1F913D5}"/>
              </a:ext>
            </a:extLst>
          </p:cNvPr>
          <p:cNvSpPr txBox="1"/>
          <p:nvPr/>
        </p:nvSpPr>
        <p:spPr>
          <a:xfrm>
            <a:off x="6112357" y="679654"/>
            <a:ext cx="6248400" cy="104644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endParaRPr lang="es-CL" dirty="0"/>
          </a:p>
          <a:p>
            <a:pPr algn="ctr"/>
            <a:r>
              <a:rPr lang="es-CL" dirty="0"/>
              <a:t>   </a:t>
            </a:r>
            <a:r>
              <a:rPr lang="es-CL" sz="4400" b="1" dirty="0">
                <a:solidFill>
                  <a:srgbClr val="FBFDFF"/>
                </a:solidFill>
                <a:latin typeface="Poppins Bold"/>
                <a:cs typeface="Poppins Bold"/>
              </a:rPr>
              <a:t>FUNCIONES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19423C2-301A-C1BD-0D36-D61C7360D2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94136"/>
            <a:ext cx="1828800" cy="1118005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7FCAD84-82FE-F2D8-BAB5-203C80B30F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7000" y="493607"/>
            <a:ext cx="1700192" cy="1418534"/>
          </a:xfrm>
          <a:prstGeom prst="rect">
            <a:avLst/>
          </a:prstGeom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6E7B6AFB-D206-F25E-BE0D-116401C49875}"/>
              </a:ext>
            </a:extLst>
          </p:cNvPr>
          <p:cNvGrpSpPr/>
          <p:nvPr/>
        </p:nvGrpSpPr>
        <p:grpSpPr>
          <a:xfrm>
            <a:off x="325045" y="2416635"/>
            <a:ext cx="8012649" cy="1876080"/>
            <a:chOff x="-13379" y="1731042"/>
            <a:chExt cx="5645513" cy="1876080"/>
          </a:xfrm>
        </p:grpSpPr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57210E52-4063-80B0-77F2-02FCBE346083}"/>
                </a:ext>
              </a:extLst>
            </p:cNvPr>
            <p:cNvSpPr/>
            <p:nvPr/>
          </p:nvSpPr>
          <p:spPr>
            <a:xfrm>
              <a:off x="0" y="1731043"/>
              <a:ext cx="5632134" cy="1876079"/>
            </a:xfrm>
            <a:prstGeom prst="rect">
              <a:avLst/>
            </a:prstGeom>
            <a:solidFill>
              <a:schemeClr val="tx2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 dirty="0"/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BEE21E20-C75A-3DD5-93AA-4B004C1F18BC}"/>
                </a:ext>
              </a:extLst>
            </p:cNvPr>
            <p:cNvSpPr txBox="1"/>
            <p:nvPr/>
          </p:nvSpPr>
          <p:spPr>
            <a:xfrm>
              <a:off x="-13379" y="1731042"/>
              <a:ext cx="5361577" cy="18760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0" tIns="114300" rIns="114300" bIns="114300" numCol="1" spcCol="1270" anchor="ctr" anchorCtr="0">
              <a:noAutofit/>
            </a:bodyPr>
            <a:lstStyle/>
            <a:p>
              <a:pPr marL="0" lvl="0" indent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CL" sz="3000" b="1" dirty="0">
                  <a:solidFill>
                    <a:prstClr val="white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Aplicabilidad de ficha IDA-T * a servicios y atractivos turísticos  </a:t>
              </a:r>
            </a:p>
          </p:txBody>
        </p:sp>
      </p:grpSp>
      <p:grpSp>
        <p:nvGrpSpPr>
          <p:cNvPr id="16" name="Grupo 15">
            <a:extLst>
              <a:ext uri="{FF2B5EF4-FFF2-40B4-BE49-F238E27FC236}">
                <a16:creationId xmlns:a16="http://schemas.microsoft.com/office/drawing/2014/main" id="{54A0EAE0-9A23-015F-B085-CA4CE6BAAC06}"/>
              </a:ext>
            </a:extLst>
          </p:cNvPr>
          <p:cNvGrpSpPr/>
          <p:nvPr/>
        </p:nvGrpSpPr>
        <p:grpSpPr>
          <a:xfrm>
            <a:off x="325045" y="4458286"/>
            <a:ext cx="7993660" cy="2020387"/>
            <a:chOff x="9781" y="400002"/>
            <a:chExt cx="4993570" cy="1904714"/>
          </a:xfrm>
        </p:grpSpPr>
        <p:sp>
          <p:nvSpPr>
            <p:cNvPr id="17" name="Rectángulo 16">
              <a:extLst>
                <a:ext uri="{FF2B5EF4-FFF2-40B4-BE49-F238E27FC236}">
                  <a16:creationId xmlns:a16="http://schemas.microsoft.com/office/drawing/2014/main" id="{CFCA5AD8-29CA-6406-B938-1FEA34DA7DFA}"/>
                </a:ext>
              </a:extLst>
            </p:cNvPr>
            <p:cNvSpPr/>
            <p:nvPr/>
          </p:nvSpPr>
          <p:spPr>
            <a:xfrm>
              <a:off x="9781" y="400002"/>
              <a:ext cx="4993570" cy="1904714"/>
            </a:xfrm>
            <a:prstGeom prst="rect">
              <a:avLst/>
            </a:prstGeom>
            <a:solidFill>
              <a:schemeClr val="tx2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18" name="CuadroTexto 17">
              <a:extLst>
                <a:ext uri="{FF2B5EF4-FFF2-40B4-BE49-F238E27FC236}">
                  <a16:creationId xmlns:a16="http://schemas.microsoft.com/office/drawing/2014/main" id="{39704BA1-9EBA-CD53-6D31-32AAE0D6D496}"/>
                </a:ext>
              </a:extLst>
            </p:cNvPr>
            <p:cNvSpPr txBox="1"/>
            <p:nvPr/>
          </p:nvSpPr>
          <p:spPr>
            <a:xfrm>
              <a:off x="9781" y="400002"/>
              <a:ext cx="4993570" cy="19047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0" tIns="114300" rIns="114300" bIns="114300" numCol="1" spcCol="1270" anchor="ctr" anchorCtr="0">
              <a:noAutofit/>
            </a:bodyPr>
            <a:lstStyle/>
            <a:p>
              <a:pPr defTabSz="1333500">
                <a:spcBef>
                  <a:spcPct val="0"/>
                </a:spcBef>
              </a:pPr>
              <a:r>
                <a:rPr lang="es-CL" sz="3000" b="1" dirty="0">
                  <a:solidFill>
                    <a:prstClr val="white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        Capacitar a servicios turísticos  </a:t>
              </a:r>
            </a:p>
            <a:p>
              <a:pPr defTabSz="1333500">
                <a:spcBef>
                  <a:spcPct val="0"/>
                </a:spcBef>
              </a:pPr>
              <a:r>
                <a:rPr lang="es-CL" sz="3000" b="1" dirty="0">
                  <a:solidFill>
                    <a:prstClr val="white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        y  funcionarios municipales</a:t>
              </a:r>
            </a:p>
          </p:txBody>
        </p:sp>
      </p:grpSp>
      <p:sp>
        <p:nvSpPr>
          <p:cNvPr id="26" name="Forma libre: forma 25">
            <a:extLst>
              <a:ext uri="{FF2B5EF4-FFF2-40B4-BE49-F238E27FC236}">
                <a16:creationId xmlns:a16="http://schemas.microsoft.com/office/drawing/2014/main" id="{63E0EF79-16C9-4E6C-248E-04577612BB26}"/>
              </a:ext>
            </a:extLst>
          </p:cNvPr>
          <p:cNvSpPr/>
          <p:nvPr/>
        </p:nvSpPr>
        <p:spPr>
          <a:xfrm>
            <a:off x="325045" y="6558239"/>
            <a:ext cx="8031638" cy="2209446"/>
          </a:xfrm>
          <a:custGeom>
            <a:avLst/>
            <a:gdLst>
              <a:gd name="connsiteX0" fmla="*/ 0 w 4847510"/>
              <a:gd name="connsiteY0" fmla="*/ 0 h 2209446"/>
              <a:gd name="connsiteX1" fmla="*/ 4847510 w 4847510"/>
              <a:gd name="connsiteY1" fmla="*/ 0 h 2209446"/>
              <a:gd name="connsiteX2" fmla="*/ 4847510 w 4847510"/>
              <a:gd name="connsiteY2" fmla="*/ 2209446 h 2209446"/>
              <a:gd name="connsiteX3" fmla="*/ 0 w 4847510"/>
              <a:gd name="connsiteY3" fmla="*/ 2209446 h 2209446"/>
              <a:gd name="connsiteX4" fmla="*/ 0 w 4847510"/>
              <a:gd name="connsiteY4" fmla="*/ 0 h 2209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47510" h="2209446">
                <a:moveTo>
                  <a:pt x="0" y="0"/>
                </a:moveTo>
                <a:lnTo>
                  <a:pt x="4847510" y="0"/>
                </a:lnTo>
                <a:lnTo>
                  <a:pt x="4847510" y="2209446"/>
                </a:lnTo>
                <a:lnTo>
                  <a:pt x="0" y="2209446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300" tIns="114300" rIns="114300" bIns="114300" numCol="1" spcCol="1270" anchor="ctr" anchorCtr="0">
            <a:noAutofit/>
          </a:bodyPr>
          <a:lstStyle/>
          <a:p>
            <a:pPr marL="0" lvl="0" indent="0" defTabSz="10668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</a:pPr>
            <a:r>
              <a:rPr lang="es-CL" sz="3000" b="1" dirty="0">
                <a:solidFill>
                  <a:prstClr val="white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   </a:t>
            </a:r>
            <a:r>
              <a:rPr lang="es-CL" sz="3000" b="1" kern="1200" dirty="0">
                <a:solidFill>
                  <a:prstClr val="white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Elaborar ordenanzas y políticas </a:t>
            </a:r>
          </a:p>
          <a:p>
            <a:pPr marL="0" lvl="0" indent="0" defTabSz="10668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</a:pPr>
            <a:r>
              <a:rPr lang="es-CL" sz="3000" b="1" kern="1200" dirty="0">
                <a:solidFill>
                  <a:prstClr val="white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      locales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CABCA1C0-930E-7647-866A-AED03BC3C0F2}"/>
              </a:ext>
            </a:extLst>
          </p:cNvPr>
          <p:cNvSpPr txBox="1"/>
          <p:nvPr/>
        </p:nvSpPr>
        <p:spPr>
          <a:xfrm>
            <a:off x="372029" y="9262031"/>
            <a:ext cx="7609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* IDA- T Índice de Diagnóstico de Accesibilidad </a:t>
            </a:r>
          </a:p>
        </p:txBody>
      </p:sp>
    </p:spTree>
    <p:extLst>
      <p:ext uri="{BB962C8B-B14F-4D97-AF65-F5344CB8AC3E}">
        <p14:creationId xmlns:p14="http://schemas.microsoft.com/office/powerpoint/2010/main" val="1387322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71050" y="6515100"/>
            <a:ext cx="10021484" cy="16619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s-CL" sz="5400" b="1" dirty="0">
                <a:solidFill>
                  <a:srgbClr val="FBFDFF"/>
                </a:solidFill>
                <a:latin typeface="Poppins Bold"/>
                <a:cs typeface="Poppins Bold"/>
                <a:sym typeface="Lato 1 Heavy"/>
              </a:rPr>
              <a:t>El camino hacia un turismo accesible local </a:t>
            </a:r>
            <a:endParaRPr lang="en-US" sz="5400" b="1" dirty="0">
              <a:solidFill>
                <a:srgbClr val="FBFDFF"/>
              </a:solidFill>
              <a:latin typeface="Poppins Bold"/>
              <a:cs typeface="Poppins Bold"/>
              <a:sym typeface="Lato 1 Heavy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35811" y="2887128"/>
            <a:ext cx="10334956" cy="24929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b="1" dirty="0">
                <a:solidFill>
                  <a:srgbClr val="FBFDFF"/>
                </a:solidFill>
                <a:latin typeface="Poppins Bold"/>
                <a:cs typeface="Poppins Bold"/>
                <a:sym typeface="Lato 2"/>
              </a:rPr>
              <a:t>Buenas Prácticas Municipales  en la Región de O’Higgins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5F46055-8730-3A4E-7D24-576D5FB750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9000" y="-6145"/>
            <a:ext cx="7317312" cy="10287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11F79E2-A924-B98B-EF95-8F377CE2DE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644" y="190500"/>
            <a:ext cx="2347163" cy="1950889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6536696-5B9D-FF5F-682B-00500507AF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9710" y="653301"/>
            <a:ext cx="1774090" cy="106689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DD7BB-058F-F880-A30E-2895480D1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>
            <a:extLst>
              <a:ext uri="{FF2B5EF4-FFF2-40B4-BE49-F238E27FC236}">
                <a16:creationId xmlns:a16="http://schemas.microsoft.com/office/drawing/2014/main" id="{C1C6B8BD-3717-E01B-F78D-75F85520275C}"/>
              </a:ext>
            </a:extLst>
          </p:cNvPr>
          <p:cNvGrpSpPr/>
          <p:nvPr/>
        </p:nvGrpSpPr>
        <p:grpSpPr>
          <a:xfrm>
            <a:off x="6584759" y="2691753"/>
            <a:ext cx="11950324" cy="6723023"/>
            <a:chOff x="0" y="-302653"/>
            <a:chExt cx="15933766" cy="8964030"/>
          </a:xfrm>
        </p:grpSpPr>
        <p:sp>
          <p:nvSpPr>
            <p:cNvPr id="6" name="TextBox 6">
              <a:extLst>
                <a:ext uri="{FF2B5EF4-FFF2-40B4-BE49-F238E27FC236}">
                  <a16:creationId xmlns:a16="http://schemas.microsoft.com/office/drawing/2014/main" id="{612CFA90-6CED-B47B-5D88-81ADE4FE4A66}"/>
                </a:ext>
              </a:extLst>
            </p:cNvPr>
            <p:cNvSpPr txBox="1"/>
            <p:nvPr/>
          </p:nvSpPr>
          <p:spPr>
            <a:xfrm>
              <a:off x="1642283" y="-302653"/>
              <a:ext cx="14291483" cy="152238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5331"/>
                </a:lnSpc>
              </a:pPr>
              <a:endParaRPr lang="en-US" sz="3012" dirty="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  <a:p>
              <a:pPr algn="l">
                <a:lnSpc>
                  <a:spcPts val="3614"/>
                </a:lnSpc>
              </a:pPr>
              <a:endParaRPr lang="en-US" sz="3012" dirty="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endParaRP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5BB5DBEC-F441-C1BC-2B05-08B559793856}"/>
                </a:ext>
              </a:extLst>
            </p:cNvPr>
            <p:cNvSpPr txBox="1"/>
            <p:nvPr/>
          </p:nvSpPr>
          <p:spPr>
            <a:xfrm>
              <a:off x="0" y="8197870"/>
              <a:ext cx="14291483" cy="46350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2992"/>
                </a:lnSpc>
              </a:pPr>
              <a:endParaRPr/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5F6FAD22-3C0F-AD7E-38FA-E5961319813E}"/>
              </a:ext>
            </a:extLst>
          </p:cNvPr>
          <p:cNvSpPr txBox="1"/>
          <p:nvPr/>
        </p:nvSpPr>
        <p:spPr>
          <a:xfrm>
            <a:off x="17259300" y="9220200"/>
            <a:ext cx="152400" cy="190500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rPr>
              <a:t>3</a:t>
            </a:r>
          </a:p>
        </p:txBody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id="{5E234464-EE19-F3A5-2381-C1F0CA5F9D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5078358" y="-33463"/>
            <a:ext cx="3209642" cy="3209642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4C92DA0B-E034-BC26-1363-16ADB8183D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0" y="6852104"/>
            <a:ext cx="3502833" cy="3502833"/>
          </a:xfrm>
          <a:prstGeom prst="rect">
            <a:avLst/>
          </a:prstGeom>
        </p:spPr>
      </p:pic>
      <p:sp>
        <p:nvSpPr>
          <p:cNvPr id="28" name="Flecha: a la derecha con muesca 27">
            <a:extLst>
              <a:ext uri="{FF2B5EF4-FFF2-40B4-BE49-F238E27FC236}">
                <a16:creationId xmlns:a16="http://schemas.microsoft.com/office/drawing/2014/main" id="{59C32377-3AE1-4F91-42FE-C41C04D3128E}"/>
              </a:ext>
            </a:extLst>
          </p:cNvPr>
          <p:cNvSpPr/>
          <p:nvPr/>
        </p:nvSpPr>
        <p:spPr>
          <a:xfrm>
            <a:off x="5925328" y="4081244"/>
            <a:ext cx="1245995" cy="1373426"/>
          </a:xfrm>
          <a:prstGeom prst="notched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810E5FC7-1A4D-C158-D695-E3ACDF16A2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768" y="306140"/>
            <a:ext cx="1774090" cy="106079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26AA3EA4-FB22-F30E-0866-26765E8117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43200" y="10628"/>
            <a:ext cx="1678396" cy="1396958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F89BBF75-A120-BAAE-60D6-E566974CF93C}"/>
              </a:ext>
            </a:extLst>
          </p:cNvPr>
          <p:cNvSpPr txBox="1"/>
          <p:nvPr/>
        </p:nvSpPr>
        <p:spPr>
          <a:xfrm>
            <a:off x="2721077" y="968017"/>
            <a:ext cx="1268146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40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Manual Regional </a:t>
            </a:r>
          </a:p>
          <a:p>
            <a:pPr algn="ctr"/>
            <a:r>
              <a:rPr lang="es-CL" sz="40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Buenas Prácticas de Gestión Municipal en Turismo Inclusivo y Accesible</a:t>
            </a:r>
          </a:p>
        </p:txBody>
      </p:sp>
      <p:sp>
        <p:nvSpPr>
          <p:cNvPr id="13" name="TextBox 4">
            <a:extLst>
              <a:ext uri="{FF2B5EF4-FFF2-40B4-BE49-F238E27FC236}">
                <a16:creationId xmlns:a16="http://schemas.microsoft.com/office/drawing/2014/main" id="{AFE79B25-B330-9B49-49E6-BF6EC795B552}"/>
              </a:ext>
            </a:extLst>
          </p:cNvPr>
          <p:cNvSpPr txBox="1"/>
          <p:nvPr/>
        </p:nvSpPr>
        <p:spPr>
          <a:xfrm>
            <a:off x="286487" y="3956227"/>
            <a:ext cx="5426962" cy="1846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91649" lvl="1" algn="ctr"/>
            <a:r>
              <a:rPr lang="en-US" sz="40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  <a:sym typeface="Lato 1"/>
              </a:rPr>
              <a:t>Aplicabilidad de cuestionario a los municipios</a:t>
            </a:r>
          </a:p>
        </p:txBody>
      </p:sp>
      <p:sp>
        <p:nvSpPr>
          <p:cNvPr id="17" name="TextBox 4">
            <a:extLst>
              <a:ext uri="{FF2B5EF4-FFF2-40B4-BE49-F238E27FC236}">
                <a16:creationId xmlns:a16="http://schemas.microsoft.com/office/drawing/2014/main" id="{D1F2EB21-35C3-9323-C757-1E4BF02B930C}"/>
              </a:ext>
            </a:extLst>
          </p:cNvPr>
          <p:cNvSpPr txBox="1"/>
          <p:nvPr/>
        </p:nvSpPr>
        <p:spPr>
          <a:xfrm>
            <a:off x="6695875" y="3588207"/>
            <a:ext cx="4420804" cy="1723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91649" lvl="1" algn="ctr"/>
            <a:r>
              <a:rPr lang="en-US" sz="72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  <a:sym typeface="Lato 1"/>
              </a:rPr>
              <a:t>17 </a:t>
            </a:r>
          </a:p>
          <a:p>
            <a:pPr marL="391649" lvl="1" algn="ctr"/>
            <a:r>
              <a:rPr lang="en-US" sz="40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  <a:sym typeface="Lato 1"/>
              </a:rPr>
              <a:t>Municipios </a:t>
            </a:r>
          </a:p>
        </p:txBody>
      </p:sp>
      <p:sp>
        <p:nvSpPr>
          <p:cNvPr id="18" name="Flecha: a la derecha con muesca 17">
            <a:extLst>
              <a:ext uri="{FF2B5EF4-FFF2-40B4-BE49-F238E27FC236}">
                <a16:creationId xmlns:a16="http://schemas.microsoft.com/office/drawing/2014/main" id="{4FCA8D05-C8FB-E88F-DDC3-39B79B2ACE8F}"/>
              </a:ext>
            </a:extLst>
          </p:cNvPr>
          <p:cNvSpPr/>
          <p:nvPr/>
        </p:nvSpPr>
        <p:spPr>
          <a:xfrm>
            <a:off x="11293161" y="3992984"/>
            <a:ext cx="1438763" cy="1318772"/>
          </a:xfrm>
          <a:prstGeom prst="notched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9" name="TextBox 4">
            <a:extLst>
              <a:ext uri="{FF2B5EF4-FFF2-40B4-BE49-F238E27FC236}">
                <a16:creationId xmlns:a16="http://schemas.microsoft.com/office/drawing/2014/main" id="{025BAF45-7757-7292-53BF-B869346C4C2D}"/>
              </a:ext>
            </a:extLst>
          </p:cNvPr>
          <p:cNvSpPr txBox="1"/>
          <p:nvPr/>
        </p:nvSpPr>
        <p:spPr>
          <a:xfrm>
            <a:off x="12072991" y="3445349"/>
            <a:ext cx="5506131" cy="23391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91649" lvl="1" algn="ctr"/>
            <a:r>
              <a:rPr lang="en-US" sz="72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  <a:sym typeface="Lato 1"/>
              </a:rPr>
              <a:t>95</a:t>
            </a:r>
          </a:p>
          <a:p>
            <a:pPr marL="391649" lvl="1" algn="ctr"/>
            <a:r>
              <a:rPr lang="en-US" sz="4000" b="1" dirty="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  <a:sym typeface="Lato 1"/>
              </a:rPr>
              <a:t>Iniciativas y actividades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7825473A-53C8-3C44-22B3-F9825F10DD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4700" y="5783222"/>
            <a:ext cx="40386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216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FB820C-7922-C8CD-65B5-8540DA43D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>
            <a:extLst>
              <a:ext uri="{FF2B5EF4-FFF2-40B4-BE49-F238E27FC236}">
                <a16:creationId xmlns:a16="http://schemas.microsoft.com/office/drawing/2014/main" id="{2D84F742-0EB6-5570-275B-5FCA88F363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93789" y="1081430"/>
            <a:ext cx="3120076" cy="2450323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19E53975-0F5D-6A58-98E6-4B0080E526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7110" y="7829384"/>
            <a:ext cx="3142304" cy="2284369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E42E0BA1-6266-A224-F4AA-39A625B004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25881" y="5621627"/>
            <a:ext cx="3120076" cy="4460829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7A31B58-CD01-D015-596A-E51E5FCAD5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12878" y="3362826"/>
            <a:ext cx="3078723" cy="2171662"/>
          </a:xfrm>
          <a:prstGeom prst="rect">
            <a:avLst/>
          </a:prstGeom>
        </p:spPr>
      </p:pic>
      <p:pic>
        <p:nvPicPr>
          <p:cNvPr id="14" name="Picture 3">
            <a:extLst>
              <a:ext uri="{FF2B5EF4-FFF2-40B4-BE49-F238E27FC236}">
                <a16:creationId xmlns:a16="http://schemas.microsoft.com/office/drawing/2014/main" id="{E976BB51-742F-63D3-0A29-0D3CED7C99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7145000" y="0"/>
            <a:ext cx="1143000" cy="1143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823A6864-78C7-3982-757D-D710894C01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-31955" y="8572499"/>
            <a:ext cx="1745224" cy="1745224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19D9A429-C3D0-C5C6-706E-5955B559477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57095" y="567022"/>
            <a:ext cx="1682908" cy="1028816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7D9BE6E0-A8CC-9874-1D6E-469F40151F6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54221" y="224944"/>
            <a:ext cx="1818262" cy="1517044"/>
          </a:xfrm>
          <a:prstGeom prst="rect">
            <a:avLst/>
          </a:prstGeom>
        </p:spPr>
      </p:pic>
      <p:sp>
        <p:nvSpPr>
          <p:cNvPr id="3" name="TextBox 9">
            <a:extLst>
              <a:ext uri="{FF2B5EF4-FFF2-40B4-BE49-F238E27FC236}">
                <a16:creationId xmlns:a16="http://schemas.microsoft.com/office/drawing/2014/main" id="{B76E9DCB-26EE-98C8-0FB5-6B1982C3ED7B}"/>
              </a:ext>
            </a:extLst>
          </p:cNvPr>
          <p:cNvSpPr txBox="1"/>
          <p:nvPr/>
        </p:nvSpPr>
        <p:spPr>
          <a:xfrm>
            <a:off x="518183" y="1741988"/>
            <a:ext cx="11204078" cy="90250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71500" lvl="1" indent="-5715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US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  <a:sym typeface="Lato 2"/>
              </a:rPr>
              <a:t>5 Seminarios de turismo accesible</a:t>
            </a:r>
          </a:p>
          <a:p>
            <a:pPr marL="571500" lvl="1" indent="-5715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US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  <a:sym typeface="Lato 2"/>
              </a:rPr>
              <a:t>Taller uso correcto del lenguaje y atención a         personas neurodivergentes para informadores turísticos </a:t>
            </a:r>
          </a:p>
          <a:p>
            <a:pPr marL="571500" lvl="1" indent="-5715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US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  <a:sym typeface="Lato 2"/>
              </a:rPr>
              <a:t>OIT con infraestructura accesible</a:t>
            </a:r>
          </a:p>
          <a:p>
            <a:pPr marL="571500" lvl="1" indent="-5715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US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  <a:sym typeface="Lato 2"/>
              </a:rPr>
              <a:t>Playas inclusivas: Pichilemu, Navidad, Paredones </a:t>
            </a:r>
          </a:p>
          <a:p>
            <a:pPr marL="571500" lvl="1" indent="-5715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s-CL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  <a:sym typeface="Lato 2"/>
              </a:rPr>
              <a:t>Página web, videos en formatos inclusivos, placas turísticas en braile, recorridos en realidad virtual</a:t>
            </a:r>
          </a:p>
          <a:p>
            <a:pPr marL="571500" lvl="1" indent="-5715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s-CL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  <a:sym typeface="Lato 2"/>
              </a:rPr>
              <a:t>Municipios con Conaf para visitas inclusivas </a:t>
            </a:r>
          </a:p>
          <a:p>
            <a:pPr marL="571500" lvl="1" indent="-5715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s-CL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  <a:sym typeface="Lato 2"/>
              </a:rPr>
              <a:t>Ordenanza de turismo de Codegua: componente inclusivo</a:t>
            </a:r>
          </a:p>
          <a:p>
            <a:pPr marL="571500" lvl="1" indent="-5715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endParaRPr lang="es-CL" sz="3200" b="1" dirty="0">
              <a:solidFill>
                <a:srgbClr val="192954"/>
              </a:solidFill>
              <a:latin typeface="Poppins" panose="00000500000000000000" pitchFamily="2" charset="0"/>
              <a:cs typeface="Poppins" panose="00000500000000000000" pitchFamily="2" charset="0"/>
              <a:sym typeface="Lato 2"/>
            </a:endParaRPr>
          </a:p>
          <a:p>
            <a:pPr marL="571500" lvl="1" indent="-5715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endParaRPr lang="en-US" sz="3200" b="1" dirty="0">
              <a:solidFill>
                <a:srgbClr val="192954"/>
              </a:solidFill>
              <a:latin typeface="Poppins" panose="00000500000000000000" pitchFamily="2" charset="0"/>
              <a:cs typeface="Poppins" panose="00000500000000000000" pitchFamily="2" charset="0"/>
              <a:sym typeface="Lato 2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E310D40-FAFA-3348-8DA7-2E1EC537AA12}"/>
              </a:ext>
            </a:extLst>
          </p:cNvPr>
          <p:cNvSpPr txBox="1"/>
          <p:nvPr/>
        </p:nvSpPr>
        <p:spPr>
          <a:xfrm>
            <a:off x="310739" y="475635"/>
            <a:ext cx="7162800" cy="1015663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endParaRPr lang="es-CL" sz="800" b="1" dirty="0">
              <a:solidFill>
                <a:srgbClr val="FBFDFF"/>
              </a:solidFill>
              <a:latin typeface="Poppins Bold"/>
              <a:cs typeface="Poppins Bold"/>
            </a:endParaRPr>
          </a:p>
          <a:p>
            <a:r>
              <a:rPr lang="es-CL" sz="4400" b="1" dirty="0">
                <a:solidFill>
                  <a:srgbClr val="FBFDFF"/>
                </a:solidFill>
                <a:latin typeface="Poppins Bold"/>
                <a:cs typeface="Poppins Bold"/>
              </a:rPr>
              <a:t>        </a:t>
            </a:r>
            <a:r>
              <a:rPr lang="es-CL" sz="3600" b="1" dirty="0">
                <a:solidFill>
                  <a:srgbClr val="FBFDFF"/>
                </a:solidFill>
                <a:latin typeface="Poppins Bold"/>
                <a:cs typeface="Poppins Bold"/>
              </a:rPr>
              <a:t>Buenas Prácticas</a:t>
            </a:r>
          </a:p>
          <a:p>
            <a:endParaRPr lang="es-CL" sz="800" b="1" dirty="0">
              <a:solidFill>
                <a:srgbClr val="FBFDFF"/>
              </a:solidFill>
              <a:latin typeface="Poppins Bold"/>
              <a:cs typeface="Poppins Bold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BC7D8FF0-3ECB-378B-5CD9-46E857777D5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14847109" y="1081430"/>
            <a:ext cx="3209053" cy="228139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BF7465A-4D8D-E59D-06BE-E44D2D550FE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825881" y="5534488"/>
            <a:ext cx="3100410" cy="243307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55AEA61-C264-0AE1-D2F6-1C4856D9D9B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900213" y="3362826"/>
            <a:ext cx="3129907" cy="2171662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496A4A8-1AD2-A304-A498-6937F83E241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900213" y="5534488"/>
            <a:ext cx="3089201" cy="2345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848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0EDAAC-4CC9-4764-D783-DA1594EA7C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Imagen 35">
            <a:extLst>
              <a:ext uri="{FF2B5EF4-FFF2-40B4-BE49-F238E27FC236}">
                <a16:creationId xmlns:a16="http://schemas.microsoft.com/office/drawing/2014/main" id="{7EF62453-87F8-7BCD-DACC-CCE15FDAF0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834" y="6995571"/>
            <a:ext cx="3730691" cy="3291429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ADF0E817-B3F6-85FB-536F-B2379E8EDBA1}"/>
              </a:ext>
            </a:extLst>
          </p:cNvPr>
          <p:cNvSpPr txBox="1"/>
          <p:nvPr/>
        </p:nvSpPr>
        <p:spPr>
          <a:xfrm>
            <a:off x="862951" y="4012364"/>
            <a:ext cx="9677340" cy="33378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36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Delegación visita la región de O’Higgins para conocer iniciativas de turismo accesible impulsadas por municipios con Distinción.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64EE4A75-D258-048C-3F72-6BDC217860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71663" y="9230"/>
            <a:ext cx="3585646" cy="3243416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86580E8A-1030-07D1-A1B2-E8FF386DA2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01834" y="4533238"/>
            <a:ext cx="4207385" cy="2900130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99A6AE5F-D9E9-6E05-0A1D-4188C724F8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00765" y="-23954"/>
            <a:ext cx="3087235" cy="2314627"/>
          </a:xfrm>
          <a:prstGeom prst="rect">
            <a:avLst/>
          </a:prstGeom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B22F8486-5597-0B8D-D2BC-1EBE3A2CEB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834" y="2963595"/>
            <a:ext cx="3730691" cy="2346786"/>
          </a:xfrm>
          <a:prstGeom prst="rect">
            <a:avLst/>
          </a:prstGeom>
        </p:spPr>
      </p:pic>
      <p:pic>
        <p:nvPicPr>
          <p:cNvPr id="44" name="Imagen 43">
            <a:extLst>
              <a:ext uri="{FF2B5EF4-FFF2-40B4-BE49-F238E27FC236}">
                <a16:creationId xmlns:a16="http://schemas.microsoft.com/office/drawing/2014/main" id="{2A3BA52E-2EFC-2AD0-3FAE-2452C644CC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5025" y="4533238"/>
            <a:ext cx="3205846" cy="574453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DD4FFF4-E555-A5E7-55FB-4A9EDCA31AE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30691" y="342900"/>
            <a:ext cx="1774090" cy="1066892"/>
          </a:xfrm>
          <a:prstGeom prst="rect">
            <a:avLst/>
          </a:prstGeom>
        </p:spPr>
      </p:pic>
      <p:pic>
        <p:nvPicPr>
          <p:cNvPr id="40" name="Imagen 39">
            <a:extLst>
              <a:ext uri="{FF2B5EF4-FFF2-40B4-BE49-F238E27FC236}">
                <a16:creationId xmlns:a16="http://schemas.microsoft.com/office/drawing/2014/main" id="{2DA57652-4BA0-F957-E72B-29C6BAB4E61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0765" y="1987821"/>
            <a:ext cx="3087235" cy="256646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823C4678-759A-3DFD-0F85-A9DF2FED47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4606" y="-68269"/>
            <a:ext cx="2006543" cy="167584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A80FB60-01F5-AE97-CB32-F4556E2352B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924724" y="7876950"/>
            <a:ext cx="1318440" cy="132811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AB8865BE-E83D-461A-67BC-4872FF27032B}"/>
              </a:ext>
            </a:extLst>
          </p:cNvPr>
          <p:cNvSpPr txBox="1"/>
          <p:nvPr/>
        </p:nvSpPr>
        <p:spPr>
          <a:xfrm>
            <a:off x="-2683235" y="1809772"/>
            <a:ext cx="13408519" cy="1675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8" algn="ctr">
              <a:lnSpc>
                <a:spcPct val="150000"/>
              </a:lnSpc>
              <a:spcBef>
                <a:spcPct val="0"/>
              </a:spcBef>
            </a:pPr>
            <a:r>
              <a:rPr lang="es-CL" sz="36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Proyecto Intercambio de conocimientos </a:t>
            </a:r>
          </a:p>
          <a:p>
            <a:pPr lvl="8" algn="ctr">
              <a:lnSpc>
                <a:spcPct val="150000"/>
              </a:lnSpc>
              <a:spcBef>
                <a:spcPct val="0"/>
              </a:spcBef>
            </a:pPr>
            <a:r>
              <a:rPr lang="es-CL" sz="3600" b="1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Chile y Perú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3D154EFB-DA61-41D5-39A6-468CE3EADF2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39845" y="7801433"/>
            <a:ext cx="1479146" cy="1479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777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A617D-6144-C21A-CB93-CE33D58FC2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>
            <a:extLst>
              <a:ext uri="{FF2B5EF4-FFF2-40B4-BE49-F238E27FC236}">
                <a16:creationId xmlns:a16="http://schemas.microsoft.com/office/drawing/2014/main" id="{AEAEC180-6718-5AE8-5DF1-3F11E387CB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6535400" y="0"/>
            <a:ext cx="1752600" cy="17526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F9764952-A8FF-AB7E-4648-C7A6B958AE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-31956" y="8380768"/>
            <a:ext cx="1936955" cy="1936955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E11007B-6443-2385-52EC-1D44426960D5}"/>
              </a:ext>
            </a:extLst>
          </p:cNvPr>
          <p:cNvSpPr txBox="1"/>
          <p:nvPr/>
        </p:nvSpPr>
        <p:spPr>
          <a:xfrm>
            <a:off x="5334000" y="205529"/>
            <a:ext cx="7162800" cy="1015663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endParaRPr lang="es-CL" sz="800" b="1" dirty="0">
              <a:solidFill>
                <a:srgbClr val="FBFDFF"/>
              </a:solidFill>
              <a:latin typeface="Poppins Bold"/>
              <a:cs typeface="Poppins Bold"/>
            </a:endParaRPr>
          </a:p>
          <a:p>
            <a:r>
              <a:rPr lang="es-CL" sz="4400" b="1" dirty="0">
                <a:solidFill>
                  <a:srgbClr val="FBFDFF"/>
                </a:solidFill>
                <a:latin typeface="Poppins Bold"/>
                <a:cs typeface="Poppins Bold"/>
              </a:rPr>
              <a:t>        ADJUDICACIÓN </a:t>
            </a:r>
            <a:endParaRPr lang="es-CL" sz="3600" b="1" dirty="0">
              <a:solidFill>
                <a:srgbClr val="FBFDFF"/>
              </a:solidFill>
              <a:latin typeface="Poppins Bold"/>
              <a:cs typeface="Poppins Bold"/>
            </a:endParaRPr>
          </a:p>
          <a:p>
            <a:endParaRPr lang="es-CL" sz="800" b="1" dirty="0">
              <a:solidFill>
                <a:srgbClr val="FBFDFF"/>
              </a:solidFill>
              <a:latin typeface="Poppins Bold"/>
              <a:cs typeface="Poppins Bold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417CD1A-93B2-0180-3FE1-6F86B7ACF7E1}"/>
              </a:ext>
            </a:extLst>
          </p:cNvPr>
          <p:cNvSpPr txBox="1"/>
          <p:nvPr/>
        </p:nvSpPr>
        <p:spPr>
          <a:xfrm>
            <a:off x="656303" y="1568948"/>
            <a:ext cx="1717203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Proyecto</a:t>
            </a:r>
            <a:r>
              <a:rPr lang="es-ES" sz="3000" b="1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“Transferencia fortalecimiento del turismo accesible”</a:t>
            </a:r>
            <a:r>
              <a:rPr lang="es-ES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,</a:t>
            </a:r>
            <a:r>
              <a:rPr lang="es-ES" sz="3000" b="1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  <a:r>
              <a:rPr lang="es-ES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presentado por Sernatur O’Higgins al concurso del </a:t>
            </a:r>
            <a:r>
              <a:rPr lang="es-ES" sz="3000" b="1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Fondo Regional para la Productividad y el Desarrollo FRPD</a:t>
            </a:r>
            <a:r>
              <a:rPr lang="es-ES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Gobierno Regional </a:t>
            </a:r>
            <a:endParaRPr lang="es-CL" sz="3000" dirty="0">
              <a:solidFill>
                <a:srgbClr val="192954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62623D9-9E61-2294-39D7-AF39E6E47E6F}"/>
              </a:ext>
            </a:extLst>
          </p:cNvPr>
          <p:cNvSpPr txBox="1"/>
          <p:nvPr/>
        </p:nvSpPr>
        <p:spPr>
          <a:xfrm>
            <a:off x="3657600" y="8623106"/>
            <a:ext cx="7162800" cy="892552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endParaRPr lang="es-CL" sz="800" b="1" dirty="0">
              <a:solidFill>
                <a:srgbClr val="FBFDFF"/>
              </a:solidFill>
              <a:latin typeface="Poppins Bold"/>
              <a:cs typeface="Poppins Bold"/>
            </a:endParaRPr>
          </a:p>
          <a:p>
            <a:r>
              <a:rPr lang="es-CL" sz="4400" b="1" dirty="0">
                <a:solidFill>
                  <a:srgbClr val="FBFDFF"/>
                </a:solidFill>
                <a:latin typeface="Poppins Bold"/>
                <a:cs typeface="Poppins Bold"/>
              </a:rPr>
              <a:t>       $280.000.0000</a:t>
            </a:r>
            <a:endParaRPr lang="es-CL" sz="800" b="1" dirty="0">
              <a:solidFill>
                <a:srgbClr val="FBFDFF"/>
              </a:solidFill>
              <a:latin typeface="Poppins Bold"/>
              <a:cs typeface="Poppins Bold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3FB02BE-B4D8-EDC1-EA75-1A0D4D77544B}"/>
              </a:ext>
            </a:extLst>
          </p:cNvPr>
          <p:cNvSpPr txBox="1"/>
          <p:nvPr/>
        </p:nvSpPr>
        <p:spPr>
          <a:xfrm>
            <a:off x="616974" y="3152606"/>
            <a:ext cx="1692869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3000" b="1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7 Comunas con Distinción de Municipalidad Turística: </a:t>
            </a:r>
            <a:r>
              <a:rPr lang="es-CL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Codegua, Pichidegua, San Fernando, Chimbarongo, Santa Cruz, Lolol y Navidad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819FE001-6F58-A432-44B2-38009F36CE7C}"/>
              </a:ext>
            </a:extLst>
          </p:cNvPr>
          <p:cNvSpPr txBox="1"/>
          <p:nvPr/>
        </p:nvSpPr>
        <p:spPr>
          <a:xfrm>
            <a:off x="558593" y="4371227"/>
            <a:ext cx="1069503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3000" b="1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Tiempo: </a:t>
            </a:r>
            <a:r>
              <a:rPr lang="es-CL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36 meses </a:t>
            </a:r>
          </a:p>
          <a:p>
            <a:endParaRPr lang="es-CL" sz="3000" dirty="0">
              <a:solidFill>
                <a:srgbClr val="192954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118A0D58-8910-D975-FE69-B05D6CAAA8C2}"/>
              </a:ext>
            </a:extLst>
          </p:cNvPr>
          <p:cNvSpPr txBox="1"/>
          <p:nvPr/>
        </p:nvSpPr>
        <p:spPr>
          <a:xfrm>
            <a:off x="629264" y="5056781"/>
            <a:ext cx="11137491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Diseñar e implementar rutas turísticas accesibles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Diagnóstico Ficha IDA-T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Capacitaciones en habilidades técnicas y blandas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Creación de nuevas experiencias turísticas accesibles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Elaboración de material audiovisual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Diseño de Política local de turismo accesible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3000" dirty="0">
                <a:solidFill>
                  <a:srgbClr val="192954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Otras 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B9F5329B-DE15-ED7A-7A1D-86589C9B5B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55359" y="3751716"/>
            <a:ext cx="5836676" cy="5836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9506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7BF091-12D7-D992-0346-7CC1D90355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43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58" name="Rectangle 45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" y="738"/>
            <a:ext cx="18287997" cy="2363932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47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2193285" y="52"/>
            <a:ext cx="6094715" cy="2364618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49">
            <a:extLst>
              <a:ext uri="{FF2B5EF4-FFF2-40B4-BE49-F238E27FC236}">
                <a16:creationId xmlns:a16="http://schemas.microsoft.com/office/drawing/2014/main" id="{D3539FEE-81D3-4406-802E-60B20B16F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61667" y="-7961666"/>
            <a:ext cx="2364669" cy="18288002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Rectangle 51">
            <a:extLst>
              <a:ext uri="{FF2B5EF4-FFF2-40B4-BE49-F238E27FC236}">
                <a16:creationId xmlns:a16="http://schemas.microsoft.com/office/drawing/2014/main" id="{DC701763-729E-462F-A5A8-E0DEFEB1E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38151" y="1479"/>
            <a:ext cx="6455133" cy="236319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60BA6A65-16EB-6FDA-8E83-7CFCDA13053B}"/>
              </a:ext>
            </a:extLst>
          </p:cNvPr>
          <p:cNvSpPr txBox="1"/>
          <p:nvPr/>
        </p:nvSpPr>
        <p:spPr>
          <a:xfrm>
            <a:off x="1066800" y="508399"/>
            <a:ext cx="10636950" cy="13478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4200" b="1" i="0" u="none" strike="noStrike" cap="none" spc="76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j-ea"/>
                <a:cs typeface="Poppins" panose="00000500000000000000" pitchFamily="2" charset="0"/>
                <a:sym typeface="Roboto Bold"/>
              </a:rPr>
              <a:t>Documentación </a:t>
            </a:r>
          </a:p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4200" b="1" spc="76" dirty="0">
                <a:solidFill>
                  <a:srgbClr val="FFFFFF"/>
                </a:solidFill>
                <a:latin typeface="Poppins" panose="00000500000000000000" pitchFamily="2" charset="0"/>
                <a:ea typeface="+mj-ea"/>
                <a:cs typeface="Poppins" panose="00000500000000000000" pitchFamily="2" charset="0"/>
                <a:sym typeface="Roboto Bold"/>
              </a:rPr>
              <a:t>Técnica Turismo Accesible </a:t>
            </a:r>
            <a:endParaRPr kumimoji="0" lang="en-US" sz="4200" b="1" i="0" u="none" strike="noStrike" cap="none" spc="76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ea typeface="+mj-ea"/>
              <a:cs typeface="Poppins" panose="00000500000000000000" pitchFamily="2" charset="0"/>
              <a:sym typeface="Roboto Bold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6CBB69F7-8F79-7D48-26CF-D00132107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3168" y="3272139"/>
            <a:ext cx="7187086" cy="599645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EC2A1C0-0F2A-D743-022A-86C0F81856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8228" y="3327461"/>
            <a:ext cx="5996747" cy="5996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2062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8903110" y="1342556"/>
            <a:ext cx="8785810" cy="4465319"/>
            <a:chOff x="1476988" y="-3188743"/>
            <a:chExt cx="11714414" cy="4548253"/>
          </a:xfrm>
        </p:grpSpPr>
        <p:sp>
          <p:nvSpPr>
            <p:cNvPr id="4" name="AutoShape 4"/>
            <p:cNvSpPr/>
            <p:nvPr/>
          </p:nvSpPr>
          <p:spPr>
            <a:xfrm>
              <a:off x="1476988" y="1070872"/>
              <a:ext cx="11714414" cy="12700"/>
            </a:xfrm>
            <a:prstGeom prst="rect">
              <a:avLst/>
            </a:prstGeom>
            <a:solidFill>
              <a:srgbClr val="FBFDFF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680188" y="-3188743"/>
              <a:ext cx="11308014" cy="45482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8800"/>
                </a:lnSpc>
              </a:pPr>
              <a:r>
                <a:rPr lang="en-US" sz="8000" b="1" dirty="0">
                  <a:solidFill>
                    <a:srgbClr val="FBFDFF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    PRESENTACIÓN</a:t>
              </a:r>
            </a:p>
            <a:p>
              <a:pPr algn="ctr">
                <a:lnSpc>
                  <a:spcPts val="8800"/>
                </a:lnSpc>
              </a:pPr>
              <a:r>
                <a:rPr lang="en-US" sz="8000" b="1" dirty="0">
                  <a:solidFill>
                    <a:srgbClr val="FBFDFF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PANELISTAS</a:t>
              </a: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7259300" y="9220200"/>
            <a:ext cx="152400" cy="190500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8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E04861BF-8BFB-B52F-03DD-7CD6F45AE1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8400" y="6057900"/>
            <a:ext cx="2737341" cy="2286198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B739319-4838-4BC3-4E51-8552258D71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245" y="0"/>
            <a:ext cx="8077200" cy="1042035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53F8BB9D-91FA-4EBB-A4FC-A9DA1266A5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39800" y="6667553"/>
            <a:ext cx="1774090" cy="106689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0568C4-F620-06A9-CAE0-884174914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>
            <a:extLst>
              <a:ext uri="{FF2B5EF4-FFF2-40B4-BE49-F238E27FC236}">
                <a16:creationId xmlns:a16="http://schemas.microsoft.com/office/drawing/2014/main" id="{D84AC75E-BB93-0432-D06D-C9B9B2E5B359}"/>
              </a:ext>
            </a:extLst>
          </p:cNvPr>
          <p:cNvGrpSpPr/>
          <p:nvPr/>
        </p:nvGrpSpPr>
        <p:grpSpPr>
          <a:xfrm>
            <a:off x="8171862" y="-30726"/>
            <a:ext cx="10116138" cy="4075289"/>
            <a:chOff x="0" y="0"/>
            <a:chExt cx="1049612" cy="494904"/>
          </a:xfrm>
          <a:solidFill>
            <a:schemeClr val="tx2"/>
          </a:solidFill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6B14DB4B-C8C5-D5E9-77BD-8346E380D19E}"/>
                </a:ext>
              </a:extLst>
            </p:cNvPr>
            <p:cNvSpPr/>
            <p:nvPr/>
          </p:nvSpPr>
          <p:spPr>
            <a:xfrm>
              <a:off x="0" y="0"/>
              <a:ext cx="1049612" cy="494904"/>
            </a:xfrm>
            <a:custGeom>
              <a:avLst/>
              <a:gdLst/>
              <a:ahLst/>
              <a:cxnLst/>
              <a:rect l="l" t="t" r="r" b="b"/>
              <a:pathLst>
                <a:path w="1049612" h="494904">
                  <a:moveTo>
                    <a:pt x="0" y="0"/>
                  </a:moveTo>
                  <a:lnTo>
                    <a:pt x="1049612" y="0"/>
                  </a:lnTo>
                  <a:lnTo>
                    <a:pt x="1049612" y="494904"/>
                  </a:lnTo>
                  <a:lnTo>
                    <a:pt x="0" y="494904"/>
                  </a:lnTo>
                  <a:close/>
                </a:path>
              </a:pathLst>
            </a:custGeom>
            <a:grpFill/>
            <a:ln cap="sq">
              <a:noFill/>
              <a:prstDash val="solid"/>
              <a:miter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84A40ECB-EDAA-4072-5369-98502646D089}"/>
                </a:ext>
              </a:extLst>
            </p:cNvPr>
            <p:cNvSpPr txBox="1"/>
            <p:nvPr/>
          </p:nvSpPr>
          <p:spPr>
            <a:xfrm>
              <a:off x="0" y="-19050"/>
              <a:ext cx="1049612" cy="51395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859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TextBox 9">
            <a:extLst>
              <a:ext uri="{FF2B5EF4-FFF2-40B4-BE49-F238E27FC236}">
                <a16:creationId xmlns:a16="http://schemas.microsoft.com/office/drawing/2014/main" id="{F7AF64DC-3398-1FC5-898C-32719D4D3DD6}"/>
              </a:ext>
            </a:extLst>
          </p:cNvPr>
          <p:cNvSpPr txBox="1"/>
          <p:nvPr/>
        </p:nvSpPr>
        <p:spPr>
          <a:xfrm>
            <a:off x="8944798" y="1104251"/>
            <a:ext cx="9005701" cy="18411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7503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spc="76" dirty="0">
                <a:solidFill>
                  <a:srgbClr val="FFFFFF"/>
                </a:solidFill>
                <a:latin typeface="Poppins" panose="00000500000000000000" pitchFamily="2" charset="0"/>
                <a:ea typeface="Roboto Bold"/>
                <a:cs typeface="Poppins" panose="00000500000000000000" pitchFamily="2" charset="0"/>
                <a:sym typeface="Roboto Bold"/>
              </a:rPr>
              <a:t>Municipalidad de Viña del Mar</a:t>
            </a:r>
          </a:p>
          <a:p>
            <a:pPr marL="0" marR="0" lvl="0" indent="0" algn="ctr" defTabSz="914400" rtl="0" eaLnBrk="1" fontAlgn="auto" latinLnBrk="0" hangingPunct="1">
              <a:lnSpc>
                <a:spcPts val="7503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76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Roboto Bold"/>
                <a:cs typeface="Poppins" panose="00000500000000000000" pitchFamily="2" charset="0"/>
                <a:sym typeface="Roboto Bold"/>
              </a:rPr>
              <a:t>Mesa de Turismo Accesible </a:t>
            </a: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9081E3CD-953F-BFC4-9534-F64CF8901654}"/>
              </a:ext>
            </a:extLst>
          </p:cNvPr>
          <p:cNvSpPr txBox="1"/>
          <p:nvPr/>
        </p:nvSpPr>
        <p:spPr>
          <a:xfrm>
            <a:off x="11334583" y="6156247"/>
            <a:ext cx="6068415" cy="3928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18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53" b="1" i="0" u="none" strike="noStrike" kern="1200" cap="none" spc="132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 Bold"/>
              <a:ea typeface="Roboto Bold"/>
              <a:cs typeface="Roboto Bold"/>
              <a:sym typeface="Roboto Bold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9EFFCAE6-0B19-C4E3-F4F8-15F6B1BA1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00" y="7776231"/>
            <a:ext cx="2308286" cy="1384972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CA04B37F-668A-F86B-A8FE-0E2ED59E2F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75231" y="7483585"/>
            <a:ext cx="1962829" cy="1970265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20BD4FA1-783D-CE22-096B-11B469EA90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9497" y="-30726"/>
            <a:ext cx="8201359" cy="10417277"/>
          </a:xfrm>
          <a:prstGeom prst="rect">
            <a:avLst/>
          </a:prstGeom>
        </p:spPr>
      </p:pic>
      <p:sp>
        <p:nvSpPr>
          <p:cNvPr id="3" name="TextBox 9">
            <a:extLst>
              <a:ext uri="{FF2B5EF4-FFF2-40B4-BE49-F238E27FC236}">
                <a16:creationId xmlns:a16="http://schemas.microsoft.com/office/drawing/2014/main" id="{DCCED09D-B98C-B6C3-E71F-FA81F4AC4184}"/>
              </a:ext>
            </a:extLst>
          </p:cNvPr>
          <p:cNvSpPr txBox="1"/>
          <p:nvPr/>
        </p:nvSpPr>
        <p:spPr>
          <a:xfrm>
            <a:off x="9601200" y="4092405"/>
            <a:ext cx="8458200" cy="27776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600"/>
              </a:lnSpc>
            </a:pPr>
            <a:r>
              <a:rPr lang="en-US" sz="3200" b="1" spc="73" dirty="0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Oswald Bold"/>
              </a:rPr>
              <a:t>         </a:t>
            </a:r>
          </a:p>
          <a:p>
            <a:pPr algn="l">
              <a:lnSpc>
                <a:spcPts val="5600"/>
              </a:lnSpc>
            </a:pPr>
            <a:r>
              <a:rPr lang="en-US" sz="3200" b="1" spc="73" dirty="0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Oswald Bold"/>
              </a:rPr>
              <a:t>SANDRINO LLANO RAMOS</a:t>
            </a:r>
          </a:p>
          <a:p>
            <a:pPr algn="l">
              <a:lnSpc>
                <a:spcPts val="5600"/>
              </a:lnSpc>
            </a:pPr>
            <a:r>
              <a:rPr lang="en-US" sz="2638" b="1" spc="73" dirty="0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Oswald"/>
              </a:rPr>
              <a:t>JEFE SECCIÓN PROYECTOS TURÍSTICOS </a:t>
            </a:r>
          </a:p>
          <a:p>
            <a:pPr algn="l">
              <a:lnSpc>
                <a:spcPts val="5600"/>
              </a:lnSpc>
            </a:pPr>
            <a:r>
              <a:rPr lang="en-US" sz="2638" b="1" spc="73" dirty="0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Oswald"/>
              </a:rPr>
              <a:t>DEPARTAMENTO DE TURISMO</a:t>
            </a:r>
          </a:p>
        </p:txBody>
      </p:sp>
    </p:spTree>
    <p:extLst>
      <p:ext uri="{BB962C8B-B14F-4D97-AF65-F5344CB8AC3E}">
        <p14:creationId xmlns:p14="http://schemas.microsoft.com/office/powerpoint/2010/main" val="30129913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192346" y="1401446"/>
            <a:ext cx="11736066" cy="8229600"/>
            <a:chOff x="0" y="0"/>
            <a:chExt cx="2266425" cy="158927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266425" cy="1589270"/>
            </a:xfrm>
            <a:custGeom>
              <a:avLst/>
              <a:gdLst/>
              <a:ahLst/>
              <a:cxnLst/>
              <a:rect l="l" t="t" r="r" b="b"/>
              <a:pathLst>
                <a:path w="2266425" h="1589270">
                  <a:moveTo>
                    <a:pt x="0" y="0"/>
                  </a:moveTo>
                  <a:lnTo>
                    <a:pt x="2266425" y="0"/>
                  </a:lnTo>
                  <a:lnTo>
                    <a:pt x="2266425" y="1589270"/>
                  </a:lnTo>
                  <a:lnTo>
                    <a:pt x="0" y="158927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23825"/>
              <a:ext cx="2266425" cy="171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9064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898251" y="87749"/>
            <a:ext cx="10389749" cy="3889752"/>
            <a:chOff x="0" y="0"/>
            <a:chExt cx="1049612" cy="494904"/>
          </a:xfrm>
          <a:solidFill>
            <a:schemeClr val="tx2"/>
          </a:solidFill>
        </p:grpSpPr>
        <p:sp>
          <p:nvSpPr>
            <p:cNvPr id="6" name="Freeform 6"/>
            <p:cNvSpPr/>
            <p:nvPr/>
          </p:nvSpPr>
          <p:spPr>
            <a:xfrm>
              <a:off x="0" y="0"/>
              <a:ext cx="1049612" cy="494904"/>
            </a:xfrm>
            <a:custGeom>
              <a:avLst/>
              <a:gdLst/>
              <a:ahLst/>
              <a:cxnLst/>
              <a:rect l="l" t="t" r="r" b="b"/>
              <a:pathLst>
                <a:path w="1049612" h="494904">
                  <a:moveTo>
                    <a:pt x="0" y="0"/>
                  </a:moveTo>
                  <a:lnTo>
                    <a:pt x="1049612" y="0"/>
                  </a:lnTo>
                  <a:lnTo>
                    <a:pt x="1049612" y="494904"/>
                  </a:lnTo>
                  <a:lnTo>
                    <a:pt x="0" y="494904"/>
                  </a:lnTo>
                  <a:close/>
                </a:path>
              </a:pathLst>
            </a:custGeom>
            <a:grpFill/>
            <a:ln cap="sq">
              <a:noFill/>
              <a:prstDash val="solid"/>
              <a:miter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1049612" cy="51395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859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8458200" y="138732"/>
            <a:ext cx="9492299" cy="28029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7503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b="1" spc="76" dirty="0">
              <a:solidFill>
                <a:srgbClr val="FFFFFF"/>
              </a:solidFill>
              <a:latin typeface="Poppins" panose="00000500000000000000" pitchFamily="2" charset="0"/>
              <a:ea typeface="Roboto Bold"/>
              <a:cs typeface="Poppins" panose="00000500000000000000" pitchFamily="2" charset="0"/>
              <a:sym typeface="Roboto Bold"/>
            </a:endParaRPr>
          </a:p>
          <a:p>
            <a:pPr marL="0" marR="0" lvl="0" indent="0" algn="ctr" defTabSz="914400" rtl="0" eaLnBrk="1" fontAlgn="auto" latinLnBrk="0" hangingPunct="1">
              <a:lnSpc>
                <a:spcPts val="7503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spc="76" dirty="0">
                <a:solidFill>
                  <a:srgbClr val="FFFFFF"/>
                </a:solidFill>
                <a:latin typeface="Poppins" panose="00000500000000000000" pitchFamily="2" charset="0"/>
                <a:ea typeface="Roboto Bold"/>
                <a:cs typeface="Poppins" panose="00000500000000000000" pitchFamily="2" charset="0"/>
                <a:sym typeface="Roboto Bold"/>
              </a:rPr>
              <a:t>Municipalidad San Fernando</a:t>
            </a:r>
          </a:p>
          <a:p>
            <a:pPr marL="0" marR="0" lvl="0" indent="0" algn="ctr" defTabSz="914400" rtl="0" eaLnBrk="1" fontAlgn="auto" latinLnBrk="0" hangingPunct="1">
              <a:lnSpc>
                <a:spcPts val="7503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spc="76" dirty="0">
                <a:solidFill>
                  <a:srgbClr val="FFFFFF"/>
                </a:solidFill>
                <a:latin typeface="Poppins" panose="00000500000000000000" pitchFamily="2" charset="0"/>
                <a:ea typeface="Roboto Bold"/>
                <a:cs typeface="Poppins" panose="00000500000000000000" pitchFamily="2" charset="0"/>
                <a:sym typeface="Roboto Bold"/>
              </a:rPr>
              <a:t>Iniciativa de Turismo Accesible  </a:t>
            </a:r>
            <a:endParaRPr kumimoji="0" lang="en-US" sz="4400" b="1" i="0" u="none" strike="noStrike" kern="1200" cap="none" spc="76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ea typeface="Roboto Bold"/>
              <a:cs typeface="Poppins" panose="00000500000000000000" pitchFamily="2" charset="0"/>
              <a:sym typeface="Roboto 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1334583" y="6156247"/>
            <a:ext cx="6068415" cy="3928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18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53" b="1" i="0" u="none" strike="noStrike" kern="1200" cap="none" spc="132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 Bold"/>
              <a:ea typeface="Roboto Bold"/>
              <a:cs typeface="Roboto Bold"/>
              <a:sym typeface="Roboto Bol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9899073" y="4400864"/>
            <a:ext cx="4897300" cy="641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R="0" lvl="0" indent="0" fontAlgn="auto">
              <a:lnSpc>
                <a:spcPts val="5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spc="73" dirty="0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JESÚS VEGA CORNEJO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906000" y="5140283"/>
            <a:ext cx="9470884" cy="13413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R="0" lvl="0" indent="0" fontAlgn="auto">
              <a:lnSpc>
                <a:spcPts val="5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38" b="1" spc="73" dirty="0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COORDINADOR DE TURISMO MUNICIPAL</a:t>
            </a:r>
          </a:p>
          <a:p>
            <a:pPr marR="0" lvl="0" indent="0" fontAlgn="auto">
              <a:lnSpc>
                <a:spcPts val="5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38" b="1" spc="73" dirty="0">
                <a:solidFill>
                  <a:srgbClr val="000000"/>
                </a:solidFill>
                <a:latin typeface="Roboto Bold"/>
                <a:ea typeface="Roboto Bold"/>
                <a:cs typeface="Roboto Bold"/>
                <a:sym typeface="Roboto Bold"/>
              </a:rPr>
              <a:t>OFICINA DE TURISMO </a:t>
            </a:r>
          </a:p>
        </p:txBody>
      </p:sp>
      <p:sp>
        <p:nvSpPr>
          <p:cNvPr id="13" name="Freeform 13"/>
          <p:cNvSpPr/>
          <p:nvPr/>
        </p:nvSpPr>
        <p:spPr>
          <a:xfrm>
            <a:off x="12846740" y="7016852"/>
            <a:ext cx="2240517" cy="2240517"/>
          </a:xfrm>
          <a:custGeom>
            <a:avLst/>
            <a:gdLst/>
            <a:ahLst/>
            <a:cxnLst/>
            <a:rect l="l" t="t" r="r" b="b"/>
            <a:pathLst>
              <a:path w="2240517" h="2240517">
                <a:moveTo>
                  <a:pt x="0" y="0"/>
                </a:moveTo>
                <a:lnTo>
                  <a:pt x="2240517" y="0"/>
                </a:lnTo>
                <a:lnTo>
                  <a:pt x="2240517" y="2240517"/>
                </a:lnTo>
                <a:lnTo>
                  <a:pt x="0" y="22405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EF60B9ED-625C-023F-8DE0-5CC797FCEF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6124" y="7855266"/>
            <a:ext cx="1717146" cy="10302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E8EBA6B-4FD1-D934-7036-6BD094F79F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4474" y="-61977"/>
            <a:ext cx="8012672" cy="10348977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2A60D6-09B6-86E7-DA9D-7AA5E277A2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D26E0F7F-B18D-2764-1EDA-BFF4E87AD7DB}"/>
              </a:ext>
            </a:extLst>
          </p:cNvPr>
          <p:cNvGrpSpPr/>
          <p:nvPr/>
        </p:nvGrpSpPr>
        <p:grpSpPr>
          <a:xfrm>
            <a:off x="3275967" y="1250898"/>
            <a:ext cx="11736066" cy="8229600"/>
            <a:chOff x="0" y="0"/>
            <a:chExt cx="2266425" cy="158927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03E4581-774E-0462-CA88-C75A7C02155A}"/>
                </a:ext>
              </a:extLst>
            </p:cNvPr>
            <p:cNvSpPr/>
            <p:nvPr/>
          </p:nvSpPr>
          <p:spPr>
            <a:xfrm>
              <a:off x="0" y="0"/>
              <a:ext cx="2266425" cy="1589270"/>
            </a:xfrm>
            <a:custGeom>
              <a:avLst/>
              <a:gdLst/>
              <a:ahLst/>
              <a:cxnLst/>
              <a:rect l="l" t="t" r="r" b="b"/>
              <a:pathLst>
                <a:path w="2266425" h="1589270">
                  <a:moveTo>
                    <a:pt x="0" y="0"/>
                  </a:moveTo>
                  <a:lnTo>
                    <a:pt x="2266425" y="0"/>
                  </a:lnTo>
                  <a:lnTo>
                    <a:pt x="2266425" y="1589270"/>
                  </a:lnTo>
                  <a:lnTo>
                    <a:pt x="0" y="158927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1BD8565-BA6F-39A5-443E-308B2DC73BC9}"/>
                </a:ext>
              </a:extLst>
            </p:cNvPr>
            <p:cNvSpPr txBox="1"/>
            <p:nvPr/>
          </p:nvSpPr>
          <p:spPr>
            <a:xfrm>
              <a:off x="0" y="-123825"/>
              <a:ext cx="2266425" cy="171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9064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0313EFA7-A51A-A690-0ADD-925829665330}"/>
              </a:ext>
            </a:extLst>
          </p:cNvPr>
          <p:cNvGrpSpPr/>
          <p:nvPr/>
        </p:nvGrpSpPr>
        <p:grpSpPr>
          <a:xfrm>
            <a:off x="7915740" y="-16838"/>
            <a:ext cx="10389749" cy="3889752"/>
            <a:chOff x="0" y="0"/>
            <a:chExt cx="1049612" cy="494904"/>
          </a:xfrm>
          <a:solidFill>
            <a:schemeClr val="tx2"/>
          </a:solidFill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8B72D1A7-9050-F57B-5CE7-183B280FE044}"/>
                </a:ext>
              </a:extLst>
            </p:cNvPr>
            <p:cNvSpPr/>
            <p:nvPr/>
          </p:nvSpPr>
          <p:spPr>
            <a:xfrm>
              <a:off x="0" y="0"/>
              <a:ext cx="1049612" cy="494904"/>
            </a:xfrm>
            <a:custGeom>
              <a:avLst/>
              <a:gdLst/>
              <a:ahLst/>
              <a:cxnLst/>
              <a:rect l="l" t="t" r="r" b="b"/>
              <a:pathLst>
                <a:path w="1049612" h="494904">
                  <a:moveTo>
                    <a:pt x="0" y="0"/>
                  </a:moveTo>
                  <a:lnTo>
                    <a:pt x="1049612" y="0"/>
                  </a:lnTo>
                  <a:lnTo>
                    <a:pt x="1049612" y="494904"/>
                  </a:lnTo>
                  <a:lnTo>
                    <a:pt x="0" y="494904"/>
                  </a:lnTo>
                  <a:close/>
                </a:path>
              </a:pathLst>
            </a:custGeom>
            <a:grpFill/>
            <a:ln cap="sq">
              <a:noFill/>
              <a:prstDash val="solid"/>
              <a:miter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66835B0C-46A9-CBEC-97F3-C8D9494B4F3D}"/>
                </a:ext>
              </a:extLst>
            </p:cNvPr>
            <p:cNvSpPr txBox="1"/>
            <p:nvPr/>
          </p:nvSpPr>
          <p:spPr>
            <a:xfrm>
              <a:off x="0" y="-19050"/>
              <a:ext cx="1049612" cy="51395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859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TextBox 9">
            <a:extLst>
              <a:ext uri="{FF2B5EF4-FFF2-40B4-BE49-F238E27FC236}">
                <a16:creationId xmlns:a16="http://schemas.microsoft.com/office/drawing/2014/main" id="{78704656-8335-73DE-DC83-F23550555AC4}"/>
              </a:ext>
            </a:extLst>
          </p:cNvPr>
          <p:cNvSpPr txBox="1"/>
          <p:nvPr/>
        </p:nvSpPr>
        <p:spPr>
          <a:xfrm>
            <a:off x="8458499" y="903917"/>
            <a:ext cx="9492299" cy="18411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7503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spc="76" dirty="0">
                <a:solidFill>
                  <a:srgbClr val="FFFFFF"/>
                </a:solidFill>
                <a:latin typeface="Poppins" panose="00000500000000000000" pitchFamily="2" charset="0"/>
                <a:ea typeface="Roboto Bold"/>
                <a:cs typeface="Poppins" panose="00000500000000000000" pitchFamily="2" charset="0"/>
                <a:sym typeface="Roboto Bold"/>
              </a:rPr>
              <a:t>Municipalidad Puerto Varas</a:t>
            </a:r>
          </a:p>
          <a:p>
            <a:pPr marL="0" marR="0" lvl="0" indent="0" algn="ctr" defTabSz="914400" rtl="0" eaLnBrk="1" fontAlgn="auto" latinLnBrk="0" hangingPunct="1">
              <a:lnSpc>
                <a:spcPts val="7503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spc="76" dirty="0">
                <a:solidFill>
                  <a:srgbClr val="FFFFFF"/>
                </a:solidFill>
                <a:latin typeface="Poppins" panose="00000500000000000000" pitchFamily="2" charset="0"/>
                <a:ea typeface="Roboto Bold"/>
                <a:cs typeface="Poppins" panose="00000500000000000000" pitchFamily="2" charset="0"/>
                <a:sym typeface="Roboto Bold"/>
              </a:rPr>
              <a:t>Destino Turístico Inteligente DTI </a:t>
            </a:r>
            <a:endParaRPr kumimoji="0" lang="en-US" sz="4400" b="1" i="0" u="none" strike="noStrike" kern="1200" cap="none" spc="76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ea typeface="Roboto Bold"/>
              <a:cs typeface="Poppins" panose="00000500000000000000" pitchFamily="2" charset="0"/>
              <a:sym typeface="Roboto Bold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68CE3E84-7109-86E7-2346-BC333740F892}"/>
              </a:ext>
            </a:extLst>
          </p:cNvPr>
          <p:cNvSpPr txBox="1"/>
          <p:nvPr/>
        </p:nvSpPr>
        <p:spPr>
          <a:xfrm>
            <a:off x="11334583" y="6156247"/>
            <a:ext cx="6068415" cy="3928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18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53" b="1" i="0" u="none" strike="noStrike" kern="1200" cap="none" spc="132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 Bold"/>
              <a:ea typeface="Roboto Bold"/>
              <a:cs typeface="Roboto Bold"/>
              <a:sym typeface="Roboto Bold"/>
            </a:endParaRPr>
          </a:p>
        </p:txBody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00B06A47-B46E-6B37-A9B2-E703ABDFBCA8}"/>
              </a:ext>
            </a:extLst>
          </p:cNvPr>
          <p:cNvSpPr txBox="1"/>
          <p:nvPr/>
        </p:nvSpPr>
        <p:spPr>
          <a:xfrm>
            <a:off x="9829271" y="5045101"/>
            <a:ext cx="9470884" cy="1213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16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38" b="1" spc="73" dirty="0">
                <a:solidFill>
                  <a:srgbClr val="000000"/>
                </a:solidFill>
                <a:latin typeface="Roboto Bold"/>
                <a:ea typeface="Roboto Bold"/>
                <a:sym typeface="Roboto Bold"/>
              </a:rPr>
              <a:t>DIRECTORA DE TURISMO</a:t>
            </a:r>
          </a:p>
          <a:p>
            <a:pPr marL="0" marR="0" lvl="0" indent="0" algn="l" defTabSz="914400" rtl="0" eaLnBrk="1" fontAlgn="auto" latinLnBrk="0" hangingPunct="1">
              <a:lnSpc>
                <a:spcPts val="316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600" b="1" spc="73" dirty="0">
              <a:solidFill>
                <a:srgbClr val="000000"/>
              </a:solidFill>
              <a:latin typeface="Roboto Bold"/>
              <a:ea typeface="Roboto Bold"/>
              <a:sym typeface="Roboto Bold"/>
            </a:endParaRPr>
          </a:p>
          <a:p>
            <a:pPr marL="0" marR="0" lvl="0" indent="0" algn="l" defTabSz="914400" rtl="0" eaLnBrk="1" fontAlgn="auto" latinLnBrk="0" hangingPunct="1">
              <a:lnSpc>
                <a:spcPts val="316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38" b="1" spc="73" dirty="0">
                <a:solidFill>
                  <a:srgbClr val="000000"/>
                </a:solidFill>
                <a:latin typeface="Roboto Bold"/>
                <a:ea typeface="Roboto Bold"/>
                <a:sym typeface="Roboto Bold"/>
              </a:rPr>
              <a:t>DIRECCIÓN DE TURISMO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8D505CC0-EAE7-DA85-9BB8-FBD120FD4A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7541" y="6882727"/>
            <a:ext cx="1717146" cy="1030288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4C836AB6-682E-5418-7E4B-3BAF43019B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5615" y="6834608"/>
            <a:ext cx="2426418" cy="98154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B7E1AD7-C54E-FC4C-EE7A-1409C8D928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8879" y="-160419"/>
            <a:ext cx="8282687" cy="10447419"/>
          </a:xfrm>
          <a:prstGeom prst="rect">
            <a:avLst/>
          </a:prstGeom>
        </p:spPr>
      </p:pic>
      <p:sp>
        <p:nvSpPr>
          <p:cNvPr id="11" name="TextBox 11">
            <a:extLst>
              <a:ext uri="{FF2B5EF4-FFF2-40B4-BE49-F238E27FC236}">
                <a16:creationId xmlns:a16="http://schemas.microsoft.com/office/drawing/2014/main" id="{50FDF55C-4386-7B96-550D-60EF11BDD37C}"/>
              </a:ext>
            </a:extLst>
          </p:cNvPr>
          <p:cNvSpPr txBox="1"/>
          <p:nvPr/>
        </p:nvSpPr>
        <p:spPr>
          <a:xfrm>
            <a:off x="9771774" y="4424251"/>
            <a:ext cx="6435741" cy="4103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236"/>
              </a:lnSpc>
            </a:pPr>
            <a:r>
              <a:rPr lang="en-US" sz="3200" b="1" spc="73" dirty="0">
                <a:solidFill>
                  <a:srgbClr val="000000"/>
                </a:solidFill>
                <a:latin typeface="Roboto Bold"/>
                <a:ea typeface="Roboto Bold"/>
                <a:sym typeface="Roboto Bold"/>
              </a:rPr>
              <a:t>LORENA BURGOS OYARZÚN</a:t>
            </a:r>
          </a:p>
        </p:txBody>
      </p:sp>
    </p:spTree>
    <p:extLst>
      <p:ext uri="{BB962C8B-B14F-4D97-AF65-F5344CB8AC3E}">
        <p14:creationId xmlns:p14="http://schemas.microsoft.com/office/powerpoint/2010/main" val="37703083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52400" y="3273355"/>
            <a:ext cx="10055499" cy="6121214"/>
            <a:chOff x="0" y="-704851"/>
            <a:chExt cx="13407332" cy="8161618"/>
          </a:xfrm>
        </p:grpSpPr>
        <p:sp>
          <p:nvSpPr>
            <p:cNvPr id="5" name="TextBox 5"/>
            <p:cNvSpPr txBox="1"/>
            <p:nvPr/>
          </p:nvSpPr>
          <p:spPr>
            <a:xfrm>
              <a:off x="2586932" y="-704851"/>
              <a:ext cx="10820400" cy="1419192"/>
            </a:xfrm>
            <a:prstGeom prst="rect">
              <a:avLst/>
            </a:prstGeom>
            <a:solidFill>
              <a:schemeClr val="bg1"/>
            </a:solidFill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8250"/>
                </a:lnSpc>
              </a:pPr>
              <a:r>
                <a:rPr lang="en-US" sz="6000" b="1" dirty="0">
                  <a:solidFill>
                    <a:schemeClr val="tx2"/>
                  </a:solidFill>
                  <a:latin typeface="Poppins Bold"/>
                  <a:ea typeface="Poppins Bold"/>
                  <a:cs typeface="Poppins Bold"/>
                  <a:sym typeface="Poppins Bold"/>
                </a:rPr>
                <a:t>MUCHAS GRACIAS 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4470860"/>
              <a:ext cx="10820400" cy="4759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079"/>
                </a:lnSpc>
              </a:pPr>
              <a:endParaRPr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6980838"/>
              <a:ext cx="10820400" cy="4759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07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7259300" y="9220200"/>
            <a:ext cx="152400" cy="190500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3E602F"/>
                </a:solidFill>
                <a:latin typeface="Poppins Bold"/>
                <a:ea typeface="Poppins Bold"/>
                <a:cs typeface="Poppins Bold"/>
                <a:sym typeface="Poppins Bold"/>
              </a:rPr>
              <a:t>12</a:t>
            </a:r>
          </a:p>
        </p:txBody>
      </p:sp>
      <p:sp>
        <p:nvSpPr>
          <p:cNvPr id="10" name="Freeform 10"/>
          <p:cNvSpPr/>
          <p:nvPr/>
        </p:nvSpPr>
        <p:spPr>
          <a:xfrm>
            <a:off x="1282908" y="7764145"/>
            <a:ext cx="2422882" cy="981267"/>
          </a:xfrm>
          <a:custGeom>
            <a:avLst/>
            <a:gdLst/>
            <a:ahLst/>
            <a:cxnLst/>
            <a:rect l="l" t="t" r="r" b="b"/>
            <a:pathLst>
              <a:path w="2422882" h="981267">
                <a:moveTo>
                  <a:pt x="0" y="0"/>
                </a:moveTo>
                <a:lnTo>
                  <a:pt x="2422882" y="0"/>
                </a:lnTo>
                <a:lnTo>
                  <a:pt x="2422882" y="981267"/>
                </a:lnTo>
                <a:lnTo>
                  <a:pt x="0" y="98126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>
            <a:off x="4641978" y="7445216"/>
            <a:ext cx="1612152" cy="1612152"/>
          </a:xfrm>
          <a:custGeom>
            <a:avLst/>
            <a:gdLst/>
            <a:ahLst/>
            <a:cxnLst/>
            <a:rect l="l" t="t" r="r" b="b"/>
            <a:pathLst>
              <a:path w="1612152" h="1612152">
                <a:moveTo>
                  <a:pt x="0" y="0"/>
                </a:moveTo>
                <a:lnTo>
                  <a:pt x="1612152" y="0"/>
                </a:lnTo>
                <a:lnTo>
                  <a:pt x="1612152" y="1612152"/>
                </a:lnTo>
                <a:lnTo>
                  <a:pt x="0" y="161215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>
            <a:off x="6741427" y="7445216"/>
            <a:ext cx="1612152" cy="1612152"/>
          </a:xfrm>
          <a:custGeom>
            <a:avLst/>
            <a:gdLst/>
            <a:ahLst/>
            <a:cxnLst/>
            <a:rect l="l" t="t" r="r" b="b"/>
            <a:pathLst>
              <a:path w="1612152" h="1612152">
                <a:moveTo>
                  <a:pt x="0" y="0"/>
                </a:moveTo>
                <a:lnTo>
                  <a:pt x="1612152" y="0"/>
                </a:lnTo>
                <a:lnTo>
                  <a:pt x="1612152" y="1612152"/>
                </a:lnTo>
                <a:lnTo>
                  <a:pt x="0" y="16121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BF489E02-9F0E-144B-B01E-1436D3EC20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0498" y="0"/>
            <a:ext cx="7547502" cy="10260457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C7AF1FCD-3B74-350F-2057-58E39C59B4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4928" y="752741"/>
            <a:ext cx="2190641" cy="1312935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297CD8F7-F21F-2CC5-60FE-E6E2E3152C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69768" y="410259"/>
            <a:ext cx="2397475" cy="199789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BB94AC1-C8E6-A7D9-2E73-6264D758F46A}"/>
              </a:ext>
            </a:extLst>
          </p:cNvPr>
          <p:cNvSpPr txBox="1"/>
          <p:nvPr/>
        </p:nvSpPr>
        <p:spPr>
          <a:xfrm>
            <a:off x="2234189" y="5043874"/>
            <a:ext cx="6427730" cy="1716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638" b="1" spc="73" dirty="0">
                <a:solidFill>
                  <a:srgbClr val="000000"/>
                </a:solidFill>
                <a:latin typeface="Poppins" panose="00000500000000000000" pitchFamily="2" charset="0"/>
                <a:ea typeface="Roboto Bold"/>
                <a:cs typeface="Poppins" panose="00000500000000000000" pitchFamily="2" charset="0"/>
              </a:rPr>
              <a:t>Carlos Escobar Campos</a:t>
            </a:r>
          </a:p>
          <a:p>
            <a:pPr algn="ctr"/>
            <a:r>
              <a:rPr lang="es-CL" sz="2638" spc="73" dirty="0">
                <a:solidFill>
                  <a:srgbClr val="000000"/>
                </a:solidFill>
                <a:latin typeface="Poppins" panose="00000500000000000000" pitchFamily="2" charset="0"/>
                <a:ea typeface="Roboto Bold"/>
                <a:cs typeface="Poppins" panose="00000500000000000000" pitchFamily="2" charset="0"/>
              </a:rPr>
              <a:t>Director Regional de Turismo</a:t>
            </a:r>
          </a:p>
          <a:p>
            <a:pPr algn="ctr"/>
            <a:r>
              <a:rPr lang="es-CL" sz="2638" spc="73" dirty="0">
                <a:solidFill>
                  <a:srgbClr val="000000"/>
                </a:solidFill>
                <a:latin typeface="Poppins" panose="00000500000000000000" pitchFamily="2" charset="0"/>
                <a:ea typeface="Roboto Bold"/>
                <a:cs typeface="Poppins" panose="00000500000000000000" pitchFamily="2" charset="0"/>
              </a:rPr>
              <a:t>Sernatur O’Higgins    </a:t>
            </a:r>
          </a:p>
          <a:p>
            <a:pPr algn="ctr"/>
            <a:r>
              <a:rPr lang="es-CL" sz="2638" b="1" spc="73" dirty="0">
                <a:solidFill>
                  <a:srgbClr val="000000"/>
                </a:solidFill>
                <a:latin typeface="Poppins" panose="00000500000000000000" pitchFamily="2" charset="0"/>
                <a:ea typeface="Roboto Bold"/>
                <a:cs typeface="Poppins" panose="00000500000000000000" pitchFamily="2" charset="0"/>
                <a:hlinkClick r:id="rId8"/>
              </a:rPr>
              <a:t>cescobar@sernatur.cl</a:t>
            </a:r>
            <a:r>
              <a:rPr lang="es-CL" sz="2638" b="1" spc="73" dirty="0">
                <a:solidFill>
                  <a:srgbClr val="000000"/>
                </a:solidFill>
                <a:latin typeface="Poppins" panose="00000500000000000000" pitchFamily="2" charset="0"/>
                <a:ea typeface="Roboto Bold"/>
                <a:cs typeface="Poppins" panose="00000500000000000000" pitchFamily="2" charset="0"/>
              </a:rPr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</TotalTime>
  <Words>709</Words>
  <Application>Microsoft Office PowerPoint</Application>
  <PresentationFormat>Personalizado</PresentationFormat>
  <Paragraphs>149</Paragraphs>
  <Slides>22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31" baseType="lpstr">
      <vt:lpstr>Arial</vt:lpstr>
      <vt:lpstr>Roboto Bold</vt:lpstr>
      <vt:lpstr>Poppins Medium</vt:lpstr>
      <vt:lpstr>Poppins</vt:lpstr>
      <vt:lpstr>Aptos</vt:lpstr>
      <vt:lpstr>Wingdings</vt:lpstr>
      <vt:lpstr>Poppins Bold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and White Simple Sales Marketing Presentation</dc:title>
  <cp:lastModifiedBy>Elina Rojas</cp:lastModifiedBy>
  <cp:revision>4</cp:revision>
  <dcterms:created xsi:type="dcterms:W3CDTF">2006-08-16T00:00:00Z</dcterms:created>
  <dcterms:modified xsi:type="dcterms:W3CDTF">2025-08-26T19:56:10Z</dcterms:modified>
  <dc:identifier>DAGur6Dvh8E</dc:identifier>
</cp:coreProperties>
</file>