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71" r:id="rId3"/>
    <p:sldId id="272" r:id="rId4"/>
    <p:sldId id="273" r:id="rId5"/>
    <p:sldId id="274" r:id="rId6"/>
    <p:sldId id="275" r:id="rId7"/>
    <p:sldId id="276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B4D3BD-EAFE-4946-BFDE-F8AA8D84DE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D7C3F5E-26F8-43D3-AF6C-E5C39EC72B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5F5D48-3DD8-4D78-B94D-D1E5F4897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89B33-CD2A-41F0-A50D-245170D2F035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E518DEC-CBAF-4288-B0AC-84B08E182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CCA02D3-9D6C-41FD-A3CB-BA054A81F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D1EB7-2EF5-4C0F-9FEA-203BADEE7AC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51601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88CF9C-1A0C-42AD-9DA3-C1DFEBDF0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29B74E4-C719-4230-8D51-7AF1292B0D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BFAC8BB-27E0-4948-9571-5ADDB6A455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89B33-CD2A-41F0-A50D-245170D2F035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4CEBA7-4403-4140-BAAD-E9F0B577B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A0FA2DD-93D2-43D0-B21E-BF7DE5A69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D1EB7-2EF5-4C0F-9FEA-203BADEE7AC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06455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DCA80D-EEBC-48D1-897C-F2960D295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4E646E6-8E81-4370-BDF6-3E49CD31E5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55EEC7-489B-48BE-AB51-A7B3BD865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89B33-CD2A-41F0-A50D-245170D2F035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EECC6A-5F23-497F-966F-DC1222735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63E95F1-B815-40D5-A09A-13867A362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D1EB7-2EF5-4C0F-9FEA-203BADEE7AC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3487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35421B-2F19-4483-A986-95045564E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6BE6BE5-F609-4715-86B7-F97007AC18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E0C29C7-2283-4574-9190-0B90BA2A6F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F689F0E-9BF8-4D83-A117-F68EE07C1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89B33-CD2A-41F0-A50D-245170D2F035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23D0CE6-CFCA-4F09-8F11-E928E076A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55035BC-B4A0-489A-97A8-BE4AA92BB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D1EB7-2EF5-4C0F-9FEA-203BADEE7AC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76661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5C7DBD-50D4-47E7-88A5-626D851D9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6903009-D898-4C06-A858-2AEF62CE0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BB47829-800B-4E18-95F7-3BA0C8E47B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0A58310-EA6D-4390-8804-8A3EF7AC3F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FFB5B17-71DC-4258-832E-CB0651622D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A5E2F02-58EC-4525-81F0-16D50894C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89B33-CD2A-41F0-A50D-245170D2F035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1F6596B-A305-4140-BA8D-D5D532DBA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83F93D4-8771-4453-9172-4A2E56D1F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D1EB7-2EF5-4C0F-9FEA-203BADEE7AC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18905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E5D265-989E-41DF-B725-0C5BA3993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376F5DA-A76D-4FF9-A1E1-6DBA02FD3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89B33-CD2A-41F0-A50D-245170D2F035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9372400-A7BF-40B0-B0E0-7465DE406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5DE60C8-E897-46E4-BA1F-589D3F24D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D1EB7-2EF5-4C0F-9FEA-203BADEE7AC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6859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4F96CC1-822D-47A1-9C12-850552220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89B33-CD2A-41F0-A50D-245170D2F035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0C0C94A-757A-4BDA-9C6E-3CCB06474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24F9B07-7BDA-4C15-BA39-48B7AA49F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D1EB7-2EF5-4C0F-9FEA-203BADEE7AC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00600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382EEB-1056-412F-AD25-DCF6D5382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68E7B8-184C-4572-ABA0-2ACD2AB50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6402E26-451E-4266-B04F-7811735752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3828445-CFAF-4753-AFD8-9524E2DF8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89B33-CD2A-41F0-A50D-245170D2F035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0A81493-9273-48A1-8A3E-CB572FC77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95E3C7A-8341-4FE7-B8B0-684E55F25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D1EB7-2EF5-4C0F-9FEA-203BADEE7AC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6717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50DEB4-E997-4525-8CEB-4DCDC594E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1B8CBF0-27EF-4574-AFB6-190806CD5C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469B7A0-C0F6-4094-9E1C-F467FDBA02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528CB2-F8D6-42DF-B7B1-E72966DE3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89B33-CD2A-41F0-A50D-245170D2F035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6CACE43-6437-44FA-A57A-E0BB3273C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6EA46A1-AB9C-4702-856D-3071202E2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D1EB7-2EF5-4C0F-9FEA-203BADEE7AC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74201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DD0C21-07C5-45B3-9AB9-BBA7B0163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E83D00A-4F8E-4793-8815-B7CB4FCCD2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39AF71-B4F6-4893-A0D8-9E0B1229F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89B33-CD2A-41F0-A50D-245170D2F035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C8A9111-B302-406A-ADE5-3D4CE0033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EED9A9-4A1F-4E94-97C8-B7D48B6C5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D1EB7-2EF5-4C0F-9FEA-203BADEE7AC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81514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2F03A90-6C75-47B3-8E6B-D885C0DD6C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72E3699-26B2-429A-AEEF-BB6184CA11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EA359FC-E367-4869-8B08-A57C29FCF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89B33-CD2A-41F0-A50D-245170D2F035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66B006C-F551-4AF1-8E55-A8547706E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6FB1D0-FC13-4C1C-B19B-6140C43F6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D1EB7-2EF5-4C0F-9FEA-203BADEE7AC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11153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B06F914-688B-4FE8-9A2C-81A807E95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3295915-EEFF-427F-B25E-F213FB54F4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D64C4A0-9A60-420C-BE7C-183DA7DAAB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89B33-CD2A-41F0-A50D-245170D2F035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7AA41B-B17C-4D57-942F-C73B25B3FC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F9B9D3-C234-47EF-8FE9-4F35B7E737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D1EB7-2EF5-4C0F-9FEA-203BADEE7AC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26213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F32A71C-18A1-4FA9-B7FF-19A10F762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044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E087486-DCFB-43B7-B37E-7EBECC6B2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835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78EA6C0-3C99-45E9-9AAA-7D75DD4238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31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D28ECCE-9E8C-4A37-A9B8-1216EBA96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510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56362E0-2D37-45C4-9655-E88E51AE7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50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4D0DA6C-60EC-4B67-B87F-F1C1DB217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936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871D263-FD80-43DF-9CA3-360DDF306A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651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D6C1365-3208-4A3F-978B-5EE8C9894E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404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8F170DE-2CEA-49B5-9CE8-184912E76B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45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DC89DAF-B1E5-4623-830A-A6A1F9A293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7239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06157AA-D1B2-4D6D-8FDD-1678971DE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5154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3A7E2FC-39F6-4FF1-9A19-452D6A41E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436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50A187C-6D71-4352-B837-CC0216574B16}"/>
              </a:ext>
            </a:extLst>
          </p:cNvPr>
          <p:cNvSpPr txBox="1"/>
          <p:nvPr/>
        </p:nvSpPr>
        <p:spPr>
          <a:xfrm>
            <a:off x="4741333" y="2599267"/>
            <a:ext cx="3035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VIDEO A PANTALLA COMPLETA</a:t>
            </a:r>
          </a:p>
        </p:txBody>
      </p:sp>
      <p:pic>
        <p:nvPicPr>
          <p:cNvPr id="3" name="Turismo 2">
            <a:hlinkClick r:id="" action="ppaction://media"/>
            <a:extLst>
              <a:ext uri="{FF2B5EF4-FFF2-40B4-BE49-F238E27FC236}">
                <a16:creationId xmlns:a16="http://schemas.microsoft.com/office/drawing/2014/main" id="{7261427D-12ED-48BD-BD1C-E63609129C9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1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15B7101-FBF2-4EC5-9F7E-5FA3A078EF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4957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6B5A0E6-AA40-4C1A-88FE-65A4CD7167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38386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</Words>
  <Application>Microsoft Office PowerPoint</Application>
  <PresentationFormat>Panorámica</PresentationFormat>
  <Paragraphs>1</Paragraphs>
  <Slides>15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Mitchael ruz</dc:creator>
  <cp:lastModifiedBy>jesus vega cornejo</cp:lastModifiedBy>
  <cp:revision>3</cp:revision>
  <dcterms:created xsi:type="dcterms:W3CDTF">2025-08-25T15:51:03Z</dcterms:created>
  <dcterms:modified xsi:type="dcterms:W3CDTF">2025-08-26T13:03:30Z</dcterms:modified>
</cp:coreProperties>
</file>