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5" r:id="rId3"/>
    <p:sldId id="267" r:id="rId4"/>
    <p:sldId id="302" r:id="rId5"/>
    <p:sldId id="266" r:id="rId6"/>
    <p:sldId id="296" r:id="rId7"/>
    <p:sldId id="298" r:id="rId8"/>
    <p:sldId id="268" r:id="rId9"/>
    <p:sldId id="271" r:id="rId10"/>
    <p:sldId id="272" r:id="rId11"/>
    <p:sldId id="300" r:id="rId12"/>
    <p:sldId id="301" r:id="rId13"/>
    <p:sldId id="274" r:id="rId1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EE68E9-09D6-8EEB-A876-73E5384AC886}" v="431" dt="2025-08-26T22:35:13.319"/>
    <p1510:client id="{1FF467F8-075A-29E5-EC3B-C3F2194146EB}" v="648" dt="2025-08-27T13:34:42.925"/>
    <p1510:client id="{3ED751A9-2F82-90ED-E000-D80024F60C52}" v="184" dt="2025-08-26T22:33:02.511"/>
    <p1510:client id="{42C93A08-3D06-2368-5594-4886C2A0EE43}" v="3" dt="2025-08-28T00:59:53.392"/>
    <p1510:client id="{49DEDF52-3624-2480-7606-3D433FA9A974}" v="3" dt="2025-08-27T22:11:11.368"/>
    <p1510:client id="{6ABFF6A6-818A-0103-E5F7-3B11E920467F}" v="48" dt="2025-08-27T16:38:57.571"/>
    <p1510:client id="{A3197F2A-E4B3-2709-49E0-C8846DD9A8F0}" v="630" dt="2025-08-27T16:42:59.031"/>
    <p1510:client id="{B9776957-361E-2F31-75B3-AC65A90DAC13}" v="17" dt="2025-08-27T12:45:15.3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rena Penroz" userId="S::turismo.economia@mcuracautin.cl::3ad96505-7816-4b37-8c03-0919c1b9e6c8" providerId="AD" clId="Web-{49DEDF52-3624-2480-7606-3D433FA9A974}"/>
    <pc:docChg chg="addSld delSld">
      <pc:chgData name="Lorena Penroz" userId="S::turismo.economia@mcuracautin.cl::3ad96505-7816-4b37-8c03-0919c1b9e6c8" providerId="AD" clId="Web-{49DEDF52-3624-2480-7606-3D433FA9A974}" dt="2025-08-27T22:11:11.368" v="2"/>
      <pc:docMkLst>
        <pc:docMk/>
      </pc:docMkLst>
      <pc:sldChg chg="del">
        <pc:chgData name="Lorena Penroz" userId="S::turismo.economia@mcuracautin.cl::3ad96505-7816-4b37-8c03-0919c1b9e6c8" providerId="AD" clId="Web-{49DEDF52-3624-2480-7606-3D433FA9A974}" dt="2025-08-27T22:09:07.742" v="0"/>
        <pc:sldMkLst>
          <pc:docMk/>
          <pc:sldMk cId="1307541337" sldId="276"/>
        </pc:sldMkLst>
      </pc:sldChg>
      <pc:sldChg chg="new del">
        <pc:chgData name="Lorena Penroz" userId="S::turismo.economia@mcuracautin.cl::3ad96505-7816-4b37-8c03-0919c1b9e6c8" providerId="AD" clId="Web-{49DEDF52-3624-2480-7606-3D433FA9A974}" dt="2025-08-27T22:11:11.368" v="2"/>
        <pc:sldMkLst>
          <pc:docMk/>
          <pc:sldMk cId="3368036119" sldId="303"/>
        </pc:sldMkLst>
      </pc:sldChg>
    </pc:docChg>
  </pc:docChgLst>
  <pc:docChgLst>
    <pc:chgData name="Lorena Penroz" userId="S::turismo.economia@mcuracautin.cl::3ad96505-7816-4b37-8c03-0919c1b9e6c8" providerId="AD" clId="Web-{42C93A08-3D06-2368-5594-4886C2A0EE43}"/>
    <pc:docChg chg="delSld modSld">
      <pc:chgData name="Lorena Penroz" userId="S::turismo.economia@mcuracautin.cl::3ad96505-7816-4b37-8c03-0919c1b9e6c8" providerId="AD" clId="Web-{42C93A08-3D06-2368-5594-4886C2A0EE43}" dt="2025-08-28T00:59:53.392" v="2" actId="1076"/>
      <pc:docMkLst>
        <pc:docMk/>
      </pc:docMkLst>
      <pc:sldChg chg="addSp delSp modSp">
        <pc:chgData name="Lorena Penroz" userId="S::turismo.economia@mcuracautin.cl::3ad96505-7816-4b37-8c03-0919c1b9e6c8" providerId="AD" clId="Web-{42C93A08-3D06-2368-5594-4886C2A0EE43}" dt="2025-08-28T00:59:53.392" v="2" actId="1076"/>
        <pc:sldMkLst>
          <pc:docMk/>
          <pc:sldMk cId="3936030257" sldId="265"/>
        </pc:sldMkLst>
        <pc:spChg chg="del">
          <ac:chgData name="Lorena Penroz" userId="S::turismo.economia@mcuracautin.cl::3ad96505-7816-4b37-8c03-0919c1b9e6c8" providerId="AD" clId="Web-{42C93A08-3D06-2368-5594-4886C2A0EE43}" dt="2025-08-28T00:59:49.830" v="1"/>
          <ac:spMkLst>
            <pc:docMk/>
            <pc:sldMk cId="3936030257" sldId="265"/>
            <ac:spMk id="2" creationId="{6A2D8ACF-2473-1022-B614-E254AB10DCD6}"/>
          </ac:spMkLst>
        </pc:spChg>
        <pc:spChg chg="add mod">
          <ac:chgData name="Lorena Penroz" userId="S::turismo.economia@mcuracautin.cl::3ad96505-7816-4b37-8c03-0919c1b9e6c8" providerId="AD" clId="Web-{42C93A08-3D06-2368-5594-4886C2A0EE43}" dt="2025-08-28T00:59:49.830" v="1"/>
          <ac:spMkLst>
            <pc:docMk/>
            <pc:sldMk cId="3936030257" sldId="265"/>
            <ac:spMk id="12" creationId="{76329C92-4ACB-83CE-C9C3-E9A18827F49D}"/>
          </ac:spMkLst>
        </pc:spChg>
        <pc:picChg chg="mod">
          <ac:chgData name="Lorena Penroz" userId="S::turismo.economia@mcuracautin.cl::3ad96505-7816-4b37-8c03-0919c1b9e6c8" providerId="AD" clId="Web-{42C93A08-3D06-2368-5594-4886C2A0EE43}" dt="2025-08-28T00:59:53.392" v="2" actId="1076"/>
          <ac:picMkLst>
            <pc:docMk/>
            <pc:sldMk cId="3936030257" sldId="265"/>
            <ac:picMk id="10" creationId="{B3F80BA6-5AD7-42FA-6055-5E093371EF60}"/>
          </ac:picMkLst>
        </pc:picChg>
      </pc:sldChg>
      <pc:sldChg chg="del">
        <pc:chgData name="Lorena Penroz" userId="S::turismo.economia@mcuracautin.cl::3ad96505-7816-4b37-8c03-0919c1b9e6c8" providerId="AD" clId="Web-{42C93A08-3D06-2368-5594-4886C2A0EE43}" dt="2025-08-28T00:59:15.595" v="0"/>
        <pc:sldMkLst>
          <pc:docMk/>
          <pc:sldMk cId="1289319262" sldId="297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51467D-D8AA-43EC-82F4-44B3A2C112B9}" type="doc">
      <dgm:prSet loTypeId="urn:microsoft.com/office/officeart/2005/8/layout/cycle7" loCatId="cycle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s-ES"/>
        </a:p>
      </dgm:t>
    </dgm:pt>
    <dgm:pt modelId="{FA0B5021-7D15-4D0D-93C2-DE959DE8BE9E}">
      <dgm:prSet phldrT="[Texto]" phldr="0"/>
      <dgm:spPr/>
      <dgm:t>
        <a:bodyPr/>
        <a:lstStyle/>
        <a:p>
          <a:r>
            <a:rPr lang="es-ES">
              <a:latin typeface="Aptos Display" panose="020F0302020204030204"/>
            </a:rPr>
            <a:t>Conservación</a:t>
          </a:r>
          <a:endParaRPr lang="es-ES"/>
        </a:p>
      </dgm:t>
    </dgm:pt>
    <dgm:pt modelId="{E2562C0E-F8D7-4543-862D-05F3CC1FB3DB}" type="parTrans" cxnId="{1993DAF5-8D1D-47D5-97A6-77449D408AD3}">
      <dgm:prSet/>
      <dgm:spPr/>
      <dgm:t>
        <a:bodyPr/>
        <a:lstStyle/>
        <a:p>
          <a:endParaRPr lang="es-ES"/>
        </a:p>
      </dgm:t>
    </dgm:pt>
    <dgm:pt modelId="{DDA0C2AD-BC41-42C6-8C17-32419E2E9B3C}" type="sibTrans" cxnId="{1993DAF5-8D1D-47D5-97A6-77449D408AD3}">
      <dgm:prSet/>
      <dgm:spPr/>
      <dgm:t>
        <a:bodyPr/>
        <a:lstStyle/>
        <a:p>
          <a:endParaRPr lang="es-ES"/>
        </a:p>
      </dgm:t>
    </dgm:pt>
    <dgm:pt modelId="{A26FD955-4552-4AF0-AE24-4BB29353654B}">
      <dgm:prSet phldrT="[Texto]" phldr="0"/>
      <dgm:spPr/>
      <dgm:t>
        <a:bodyPr/>
        <a:lstStyle/>
        <a:p>
          <a:r>
            <a:rPr lang="es-ES">
              <a:latin typeface="Aptos Display" panose="020F0302020204030204"/>
            </a:rPr>
            <a:t>Educación</a:t>
          </a:r>
          <a:endParaRPr lang="es-ES"/>
        </a:p>
      </dgm:t>
    </dgm:pt>
    <dgm:pt modelId="{938A59BB-38C4-4F8F-9C4F-DA22BEF057D9}" type="parTrans" cxnId="{1DD0A8B2-96FA-4E99-B32D-C5FD123CF819}">
      <dgm:prSet/>
      <dgm:spPr/>
      <dgm:t>
        <a:bodyPr/>
        <a:lstStyle/>
        <a:p>
          <a:endParaRPr lang="es-ES"/>
        </a:p>
      </dgm:t>
    </dgm:pt>
    <dgm:pt modelId="{0FB907A4-A255-4C14-963D-0C0B20E89C5C}" type="sibTrans" cxnId="{1DD0A8B2-96FA-4E99-B32D-C5FD123CF819}">
      <dgm:prSet/>
      <dgm:spPr/>
      <dgm:t>
        <a:bodyPr/>
        <a:lstStyle/>
        <a:p>
          <a:endParaRPr lang="es-ES"/>
        </a:p>
      </dgm:t>
    </dgm:pt>
    <dgm:pt modelId="{7FF5A609-C491-4B39-9A33-2654068997A6}">
      <dgm:prSet phldr="0"/>
      <dgm:spPr/>
      <dgm:t>
        <a:bodyPr/>
        <a:lstStyle/>
        <a:p>
          <a:pPr rtl="0"/>
          <a:r>
            <a:rPr lang="es-ES">
              <a:latin typeface="Aptos Display" panose="020F0302020204030204"/>
            </a:rPr>
            <a:t>Desarrollo Sustentable</a:t>
          </a:r>
        </a:p>
      </dgm:t>
    </dgm:pt>
    <dgm:pt modelId="{49490BD0-D36A-4543-9B13-0E7A14E432A4}" type="parTrans" cxnId="{DBB22603-8E2D-4587-8B1C-79FC8D1FC110}">
      <dgm:prSet/>
      <dgm:spPr/>
    </dgm:pt>
    <dgm:pt modelId="{27B29CCE-CD4E-4603-9EEA-219321BECACC}" type="sibTrans" cxnId="{DBB22603-8E2D-4587-8B1C-79FC8D1FC110}">
      <dgm:prSet/>
      <dgm:spPr/>
      <dgm:t>
        <a:bodyPr/>
        <a:lstStyle/>
        <a:p>
          <a:endParaRPr lang="es-ES"/>
        </a:p>
      </dgm:t>
    </dgm:pt>
    <dgm:pt modelId="{667D84F1-EFC8-433D-94A4-E6264324474D}" type="pres">
      <dgm:prSet presAssocID="{3251467D-D8AA-43EC-82F4-44B3A2C112B9}" presName="Name0" presStyleCnt="0">
        <dgm:presLayoutVars>
          <dgm:dir/>
          <dgm:resizeHandles val="exact"/>
        </dgm:presLayoutVars>
      </dgm:prSet>
      <dgm:spPr/>
    </dgm:pt>
    <dgm:pt modelId="{2BDED1E1-42BE-45F8-98BD-1708CE2EB230}" type="pres">
      <dgm:prSet presAssocID="{FA0B5021-7D15-4D0D-93C2-DE959DE8BE9E}" presName="node" presStyleLbl="node1" presStyleIdx="0" presStyleCnt="3">
        <dgm:presLayoutVars>
          <dgm:bulletEnabled val="1"/>
        </dgm:presLayoutVars>
      </dgm:prSet>
      <dgm:spPr/>
    </dgm:pt>
    <dgm:pt modelId="{C35A7FFF-2672-4569-BA27-731235210758}" type="pres">
      <dgm:prSet presAssocID="{DDA0C2AD-BC41-42C6-8C17-32419E2E9B3C}" presName="sibTrans" presStyleLbl="sibTrans2D1" presStyleIdx="0" presStyleCnt="3"/>
      <dgm:spPr/>
    </dgm:pt>
    <dgm:pt modelId="{2600320D-DF2D-4EC9-94F1-C438F11B32A2}" type="pres">
      <dgm:prSet presAssocID="{DDA0C2AD-BC41-42C6-8C17-32419E2E9B3C}" presName="connectorText" presStyleLbl="sibTrans2D1" presStyleIdx="0" presStyleCnt="3"/>
      <dgm:spPr/>
    </dgm:pt>
    <dgm:pt modelId="{1FECFD8C-6478-4170-AB81-0FC2F21E6B3F}" type="pres">
      <dgm:prSet presAssocID="{A26FD955-4552-4AF0-AE24-4BB29353654B}" presName="node" presStyleLbl="node1" presStyleIdx="1" presStyleCnt="3">
        <dgm:presLayoutVars>
          <dgm:bulletEnabled val="1"/>
        </dgm:presLayoutVars>
      </dgm:prSet>
      <dgm:spPr/>
    </dgm:pt>
    <dgm:pt modelId="{95DB2D2C-EC3A-4A10-B603-36FBE9E17EBB}" type="pres">
      <dgm:prSet presAssocID="{0FB907A4-A255-4C14-963D-0C0B20E89C5C}" presName="sibTrans" presStyleLbl="sibTrans2D1" presStyleIdx="1" presStyleCnt="3"/>
      <dgm:spPr/>
    </dgm:pt>
    <dgm:pt modelId="{6520FF9C-5183-45E8-9F39-25A46D4C9168}" type="pres">
      <dgm:prSet presAssocID="{0FB907A4-A255-4C14-963D-0C0B20E89C5C}" presName="connectorText" presStyleLbl="sibTrans2D1" presStyleIdx="1" presStyleCnt="3"/>
      <dgm:spPr/>
    </dgm:pt>
    <dgm:pt modelId="{08007A8B-6B21-4A24-9A5F-40672BBC30EA}" type="pres">
      <dgm:prSet presAssocID="{7FF5A609-C491-4B39-9A33-2654068997A6}" presName="node" presStyleLbl="node1" presStyleIdx="2" presStyleCnt="3">
        <dgm:presLayoutVars>
          <dgm:bulletEnabled val="1"/>
        </dgm:presLayoutVars>
      </dgm:prSet>
      <dgm:spPr/>
    </dgm:pt>
    <dgm:pt modelId="{423880D6-A4DB-4730-9797-48797D1967AA}" type="pres">
      <dgm:prSet presAssocID="{27B29CCE-CD4E-4603-9EEA-219321BECACC}" presName="sibTrans" presStyleLbl="sibTrans2D1" presStyleIdx="2" presStyleCnt="3"/>
      <dgm:spPr/>
    </dgm:pt>
    <dgm:pt modelId="{2CABCA16-7060-403B-BF95-49805C770CF4}" type="pres">
      <dgm:prSet presAssocID="{27B29CCE-CD4E-4603-9EEA-219321BECACC}" presName="connectorText" presStyleLbl="sibTrans2D1" presStyleIdx="2" presStyleCnt="3"/>
      <dgm:spPr/>
    </dgm:pt>
  </dgm:ptLst>
  <dgm:cxnLst>
    <dgm:cxn modelId="{DBB22603-8E2D-4587-8B1C-79FC8D1FC110}" srcId="{3251467D-D8AA-43EC-82F4-44B3A2C112B9}" destId="{7FF5A609-C491-4B39-9A33-2654068997A6}" srcOrd="2" destOrd="0" parTransId="{49490BD0-D36A-4543-9B13-0E7A14E432A4}" sibTransId="{27B29CCE-CD4E-4603-9EEA-219321BECACC}"/>
    <dgm:cxn modelId="{2A0AD320-CD63-4A95-B910-C333B8948120}" type="presOf" srcId="{A26FD955-4552-4AF0-AE24-4BB29353654B}" destId="{1FECFD8C-6478-4170-AB81-0FC2F21E6B3F}" srcOrd="0" destOrd="0" presId="urn:microsoft.com/office/officeart/2005/8/layout/cycle7"/>
    <dgm:cxn modelId="{95ED436C-2753-492E-B8C5-976820D92AAD}" type="presOf" srcId="{27B29CCE-CD4E-4603-9EEA-219321BECACC}" destId="{423880D6-A4DB-4730-9797-48797D1967AA}" srcOrd="0" destOrd="0" presId="urn:microsoft.com/office/officeart/2005/8/layout/cycle7"/>
    <dgm:cxn modelId="{5B148F6D-27D6-4AE3-8272-B89CC389587C}" type="presOf" srcId="{3251467D-D8AA-43EC-82F4-44B3A2C112B9}" destId="{667D84F1-EFC8-433D-94A4-E6264324474D}" srcOrd="0" destOrd="0" presId="urn:microsoft.com/office/officeart/2005/8/layout/cycle7"/>
    <dgm:cxn modelId="{8387094E-AD49-4474-A607-F8614F1494EA}" type="presOf" srcId="{7FF5A609-C491-4B39-9A33-2654068997A6}" destId="{08007A8B-6B21-4A24-9A5F-40672BBC30EA}" srcOrd="0" destOrd="0" presId="urn:microsoft.com/office/officeart/2005/8/layout/cycle7"/>
    <dgm:cxn modelId="{2B2D9271-7944-40A5-AB7A-A55EC5FD950B}" type="presOf" srcId="{DDA0C2AD-BC41-42C6-8C17-32419E2E9B3C}" destId="{2600320D-DF2D-4EC9-94F1-C438F11B32A2}" srcOrd="1" destOrd="0" presId="urn:microsoft.com/office/officeart/2005/8/layout/cycle7"/>
    <dgm:cxn modelId="{AF9D1D91-CE30-4A08-98DD-DDDBAA133BDD}" type="presOf" srcId="{0FB907A4-A255-4C14-963D-0C0B20E89C5C}" destId="{6520FF9C-5183-45E8-9F39-25A46D4C9168}" srcOrd="1" destOrd="0" presId="urn:microsoft.com/office/officeart/2005/8/layout/cycle7"/>
    <dgm:cxn modelId="{69890996-AD68-414D-B6C0-BD7D0B327203}" type="presOf" srcId="{0FB907A4-A255-4C14-963D-0C0B20E89C5C}" destId="{95DB2D2C-EC3A-4A10-B603-36FBE9E17EBB}" srcOrd="0" destOrd="0" presId="urn:microsoft.com/office/officeart/2005/8/layout/cycle7"/>
    <dgm:cxn modelId="{1DD0A8B2-96FA-4E99-B32D-C5FD123CF819}" srcId="{3251467D-D8AA-43EC-82F4-44B3A2C112B9}" destId="{A26FD955-4552-4AF0-AE24-4BB29353654B}" srcOrd="1" destOrd="0" parTransId="{938A59BB-38C4-4F8F-9C4F-DA22BEF057D9}" sibTransId="{0FB907A4-A255-4C14-963D-0C0B20E89C5C}"/>
    <dgm:cxn modelId="{BABB3DBF-4041-46D8-8C31-3A96EE13D7E8}" type="presOf" srcId="{FA0B5021-7D15-4D0D-93C2-DE959DE8BE9E}" destId="{2BDED1E1-42BE-45F8-98BD-1708CE2EB230}" srcOrd="0" destOrd="0" presId="urn:microsoft.com/office/officeart/2005/8/layout/cycle7"/>
    <dgm:cxn modelId="{B480CDC9-1BAC-4806-AC7D-05DF0E43BE1A}" type="presOf" srcId="{DDA0C2AD-BC41-42C6-8C17-32419E2E9B3C}" destId="{C35A7FFF-2672-4569-BA27-731235210758}" srcOrd="0" destOrd="0" presId="urn:microsoft.com/office/officeart/2005/8/layout/cycle7"/>
    <dgm:cxn modelId="{5CF881E2-1BD3-470E-9094-64F8F3F21B21}" type="presOf" srcId="{27B29CCE-CD4E-4603-9EEA-219321BECACC}" destId="{2CABCA16-7060-403B-BF95-49805C770CF4}" srcOrd="1" destOrd="0" presId="urn:microsoft.com/office/officeart/2005/8/layout/cycle7"/>
    <dgm:cxn modelId="{1993DAF5-8D1D-47D5-97A6-77449D408AD3}" srcId="{3251467D-D8AA-43EC-82F4-44B3A2C112B9}" destId="{FA0B5021-7D15-4D0D-93C2-DE959DE8BE9E}" srcOrd="0" destOrd="0" parTransId="{E2562C0E-F8D7-4543-862D-05F3CC1FB3DB}" sibTransId="{DDA0C2AD-BC41-42C6-8C17-32419E2E9B3C}"/>
    <dgm:cxn modelId="{64CAB0D5-9699-4B39-B47B-4B1159054003}" type="presParOf" srcId="{667D84F1-EFC8-433D-94A4-E6264324474D}" destId="{2BDED1E1-42BE-45F8-98BD-1708CE2EB230}" srcOrd="0" destOrd="0" presId="urn:microsoft.com/office/officeart/2005/8/layout/cycle7"/>
    <dgm:cxn modelId="{1EC0B0FC-9987-4327-B888-ADD26F2F5BA6}" type="presParOf" srcId="{667D84F1-EFC8-433D-94A4-E6264324474D}" destId="{C35A7FFF-2672-4569-BA27-731235210758}" srcOrd="1" destOrd="0" presId="urn:microsoft.com/office/officeart/2005/8/layout/cycle7"/>
    <dgm:cxn modelId="{B6210760-B9AC-42D9-B6B3-530F2CB7D652}" type="presParOf" srcId="{C35A7FFF-2672-4569-BA27-731235210758}" destId="{2600320D-DF2D-4EC9-94F1-C438F11B32A2}" srcOrd="0" destOrd="0" presId="urn:microsoft.com/office/officeart/2005/8/layout/cycle7"/>
    <dgm:cxn modelId="{89A20219-7654-4994-ACA8-F08C594B1B3F}" type="presParOf" srcId="{667D84F1-EFC8-433D-94A4-E6264324474D}" destId="{1FECFD8C-6478-4170-AB81-0FC2F21E6B3F}" srcOrd="2" destOrd="0" presId="urn:microsoft.com/office/officeart/2005/8/layout/cycle7"/>
    <dgm:cxn modelId="{D59BE3EF-BE12-44ED-9B6C-380EA09A785A}" type="presParOf" srcId="{667D84F1-EFC8-433D-94A4-E6264324474D}" destId="{95DB2D2C-EC3A-4A10-B603-36FBE9E17EBB}" srcOrd="3" destOrd="0" presId="urn:microsoft.com/office/officeart/2005/8/layout/cycle7"/>
    <dgm:cxn modelId="{592396F2-E372-47CD-889F-19E401300D94}" type="presParOf" srcId="{95DB2D2C-EC3A-4A10-B603-36FBE9E17EBB}" destId="{6520FF9C-5183-45E8-9F39-25A46D4C9168}" srcOrd="0" destOrd="0" presId="urn:microsoft.com/office/officeart/2005/8/layout/cycle7"/>
    <dgm:cxn modelId="{81A9549A-12E1-4F61-A6F6-C74EADF02918}" type="presParOf" srcId="{667D84F1-EFC8-433D-94A4-E6264324474D}" destId="{08007A8B-6B21-4A24-9A5F-40672BBC30EA}" srcOrd="4" destOrd="0" presId="urn:microsoft.com/office/officeart/2005/8/layout/cycle7"/>
    <dgm:cxn modelId="{8795FD70-53A8-4325-B30A-6F6451DEDB3D}" type="presParOf" srcId="{667D84F1-EFC8-433D-94A4-E6264324474D}" destId="{423880D6-A4DB-4730-9797-48797D1967AA}" srcOrd="5" destOrd="0" presId="urn:microsoft.com/office/officeart/2005/8/layout/cycle7"/>
    <dgm:cxn modelId="{020BB60E-D3CB-443F-A64E-D63D0D032302}" type="presParOf" srcId="{423880D6-A4DB-4730-9797-48797D1967AA}" destId="{2CABCA16-7060-403B-BF95-49805C770CF4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10DB7C-BFC4-4E1F-801D-27C70CE9431E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21D0CD36-CD9C-4DC2-9A5A-4E5E9E88A2FB}">
      <dgm:prSet phldrT="[Texto]" phldr="0"/>
      <dgm:spPr/>
      <dgm:t>
        <a:bodyPr/>
        <a:lstStyle/>
        <a:p>
          <a:pPr rtl="0"/>
          <a:r>
            <a:rPr lang="es-ES">
              <a:latin typeface="Aptos Display" panose="020F0302020204030204"/>
            </a:rPr>
            <a:t>Educación</a:t>
          </a:r>
          <a:endParaRPr lang="es-ES"/>
        </a:p>
      </dgm:t>
    </dgm:pt>
    <dgm:pt modelId="{6AD18E59-C109-4A88-BCA9-C854E73E185F}" type="parTrans" cxnId="{9A0AB5E5-97FA-4870-BA27-A11EFB71EC03}">
      <dgm:prSet/>
      <dgm:spPr/>
    </dgm:pt>
    <dgm:pt modelId="{2E0BBA53-E76F-41F9-A938-D77BA042660A}" type="sibTrans" cxnId="{9A0AB5E5-97FA-4870-BA27-A11EFB71EC03}">
      <dgm:prSet/>
      <dgm:spPr/>
      <dgm:t>
        <a:bodyPr/>
        <a:lstStyle/>
        <a:p>
          <a:endParaRPr lang="es-ES"/>
        </a:p>
      </dgm:t>
    </dgm:pt>
    <dgm:pt modelId="{C181D91D-1F44-4F4E-B9B6-6D1EE178CAC0}">
      <dgm:prSet phldrT="[Texto]" phldr="0"/>
      <dgm:spPr/>
      <dgm:t>
        <a:bodyPr/>
        <a:lstStyle/>
        <a:p>
          <a:r>
            <a:rPr lang="es-ES">
              <a:latin typeface="Aptos Display" panose="020F0302020204030204"/>
            </a:rPr>
            <a:t>Conservación</a:t>
          </a:r>
          <a:endParaRPr lang="es-ES"/>
        </a:p>
      </dgm:t>
    </dgm:pt>
    <dgm:pt modelId="{86C9E62E-9711-4DEA-9937-240307E08CFF}" type="parTrans" cxnId="{7E50688C-D444-46DF-8DCA-19C1AFE5FE73}">
      <dgm:prSet/>
      <dgm:spPr/>
    </dgm:pt>
    <dgm:pt modelId="{5E9F382F-D23C-4410-AA3F-37931BDA6DE3}" type="sibTrans" cxnId="{7E50688C-D444-46DF-8DCA-19C1AFE5FE73}">
      <dgm:prSet/>
      <dgm:spPr/>
      <dgm:t>
        <a:bodyPr/>
        <a:lstStyle/>
        <a:p>
          <a:endParaRPr lang="es-ES"/>
        </a:p>
      </dgm:t>
    </dgm:pt>
    <dgm:pt modelId="{CF26F19C-1F2D-4BED-991B-811AD00801BE}">
      <dgm:prSet phldrT="[Texto]" phldr="0"/>
      <dgm:spPr/>
      <dgm:t>
        <a:bodyPr/>
        <a:lstStyle/>
        <a:p>
          <a:pPr rtl="0"/>
          <a:r>
            <a:rPr lang="es-ES">
              <a:latin typeface="Aptos Display" panose="020F0302020204030204"/>
            </a:rPr>
            <a:t>Desarrollo Sostenible</a:t>
          </a:r>
          <a:endParaRPr lang="es-ES"/>
        </a:p>
      </dgm:t>
    </dgm:pt>
    <dgm:pt modelId="{ACC69A9C-E08D-412B-8A72-E0982C61546D}" type="parTrans" cxnId="{D7262606-AAA6-45A7-A5E1-263FE63ACC80}">
      <dgm:prSet/>
      <dgm:spPr/>
    </dgm:pt>
    <dgm:pt modelId="{959FE558-A1AA-45E9-ADFB-F22A2A27E611}" type="sibTrans" cxnId="{D7262606-AAA6-45A7-A5E1-263FE63ACC80}">
      <dgm:prSet/>
      <dgm:spPr/>
      <dgm:t>
        <a:bodyPr/>
        <a:lstStyle/>
        <a:p>
          <a:endParaRPr lang="es-ES"/>
        </a:p>
      </dgm:t>
    </dgm:pt>
    <dgm:pt modelId="{4895E181-21DE-4820-9D90-71FCCF30D9AE}" type="pres">
      <dgm:prSet presAssocID="{6310DB7C-BFC4-4E1F-801D-27C70CE9431E}" presName="Name0" presStyleCnt="0">
        <dgm:presLayoutVars>
          <dgm:dir/>
          <dgm:resizeHandles val="exact"/>
        </dgm:presLayoutVars>
      </dgm:prSet>
      <dgm:spPr/>
    </dgm:pt>
    <dgm:pt modelId="{78CF8CD9-30EB-421C-A311-B47E56058EB2}" type="pres">
      <dgm:prSet presAssocID="{21D0CD36-CD9C-4DC2-9A5A-4E5E9E88A2FB}" presName="node" presStyleLbl="node1" presStyleIdx="0" presStyleCnt="3">
        <dgm:presLayoutVars>
          <dgm:bulletEnabled val="1"/>
        </dgm:presLayoutVars>
      </dgm:prSet>
      <dgm:spPr/>
    </dgm:pt>
    <dgm:pt modelId="{186F0347-C756-4C76-9ED3-D5E5E478D955}" type="pres">
      <dgm:prSet presAssocID="{2E0BBA53-E76F-41F9-A938-D77BA042660A}" presName="sibTrans" presStyleLbl="sibTrans2D1" presStyleIdx="0" presStyleCnt="2"/>
      <dgm:spPr/>
    </dgm:pt>
    <dgm:pt modelId="{208E2E67-E31B-4156-B0CD-46F0A3B30C32}" type="pres">
      <dgm:prSet presAssocID="{2E0BBA53-E76F-41F9-A938-D77BA042660A}" presName="connectorText" presStyleLbl="sibTrans2D1" presStyleIdx="0" presStyleCnt="2"/>
      <dgm:spPr/>
    </dgm:pt>
    <dgm:pt modelId="{AC39D29D-303A-4222-A72F-EF6D02C04E71}" type="pres">
      <dgm:prSet presAssocID="{C181D91D-1F44-4F4E-B9B6-6D1EE178CAC0}" presName="node" presStyleLbl="node1" presStyleIdx="1" presStyleCnt="3">
        <dgm:presLayoutVars>
          <dgm:bulletEnabled val="1"/>
        </dgm:presLayoutVars>
      </dgm:prSet>
      <dgm:spPr/>
    </dgm:pt>
    <dgm:pt modelId="{E9CD3EC7-83EE-4372-9D54-154422A58196}" type="pres">
      <dgm:prSet presAssocID="{5E9F382F-D23C-4410-AA3F-37931BDA6DE3}" presName="sibTrans" presStyleLbl="sibTrans2D1" presStyleIdx="1" presStyleCnt="2"/>
      <dgm:spPr/>
    </dgm:pt>
    <dgm:pt modelId="{D5805458-9E6E-4A20-A2F7-766B3B5B8C6C}" type="pres">
      <dgm:prSet presAssocID="{5E9F382F-D23C-4410-AA3F-37931BDA6DE3}" presName="connectorText" presStyleLbl="sibTrans2D1" presStyleIdx="1" presStyleCnt="2"/>
      <dgm:spPr/>
    </dgm:pt>
    <dgm:pt modelId="{B8E31893-D6C6-4045-B28A-62B7537F0B9F}" type="pres">
      <dgm:prSet presAssocID="{CF26F19C-1F2D-4BED-991B-811AD00801BE}" presName="node" presStyleLbl="node1" presStyleIdx="2" presStyleCnt="3">
        <dgm:presLayoutVars>
          <dgm:bulletEnabled val="1"/>
        </dgm:presLayoutVars>
      </dgm:prSet>
      <dgm:spPr/>
    </dgm:pt>
  </dgm:ptLst>
  <dgm:cxnLst>
    <dgm:cxn modelId="{D7262606-AAA6-45A7-A5E1-263FE63ACC80}" srcId="{6310DB7C-BFC4-4E1F-801D-27C70CE9431E}" destId="{CF26F19C-1F2D-4BED-991B-811AD00801BE}" srcOrd="2" destOrd="0" parTransId="{ACC69A9C-E08D-412B-8A72-E0982C61546D}" sibTransId="{959FE558-A1AA-45E9-ADFB-F22A2A27E611}"/>
    <dgm:cxn modelId="{E2F5460C-8817-47E6-970C-FFB4E4922D20}" type="presOf" srcId="{CF26F19C-1F2D-4BED-991B-811AD00801BE}" destId="{B8E31893-D6C6-4045-B28A-62B7537F0B9F}" srcOrd="0" destOrd="0" presId="urn:microsoft.com/office/officeart/2005/8/layout/process1"/>
    <dgm:cxn modelId="{3CC26E24-B7EE-4D69-9872-6B71C4DE5FE7}" type="presOf" srcId="{2E0BBA53-E76F-41F9-A938-D77BA042660A}" destId="{186F0347-C756-4C76-9ED3-D5E5E478D955}" srcOrd="0" destOrd="0" presId="urn:microsoft.com/office/officeart/2005/8/layout/process1"/>
    <dgm:cxn modelId="{980CAA40-303D-44F0-A3FD-742F0BAE540D}" type="presOf" srcId="{C181D91D-1F44-4F4E-B9B6-6D1EE178CAC0}" destId="{AC39D29D-303A-4222-A72F-EF6D02C04E71}" srcOrd="0" destOrd="0" presId="urn:microsoft.com/office/officeart/2005/8/layout/process1"/>
    <dgm:cxn modelId="{32B3686D-2096-4E37-9774-E9F032276007}" type="presOf" srcId="{2E0BBA53-E76F-41F9-A938-D77BA042660A}" destId="{208E2E67-E31B-4156-B0CD-46F0A3B30C32}" srcOrd="1" destOrd="0" presId="urn:microsoft.com/office/officeart/2005/8/layout/process1"/>
    <dgm:cxn modelId="{7E50688C-D444-46DF-8DCA-19C1AFE5FE73}" srcId="{6310DB7C-BFC4-4E1F-801D-27C70CE9431E}" destId="{C181D91D-1F44-4F4E-B9B6-6D1EE178CAC0}" srcOrd="1" destOrd="0" parTransId="{86C9E62E-9711-4DEA-9937-240307E08CFF}" sibTransId="{5E9F382F-D23C-4410-AA3F-37931BDA6DE3}"/>
    <dgm:cxn modelId="{63230C8E-ABC1-47E9-9EB3-485A6DC1ECB3}" type="presOf" srcId="{21D0CD36-CD9C-4DC2-9A5A-4E5E9E88A2FB}" destId="{78CF8CD9-30EB-421C-A311-B47E56058EB2}" srcOrd="0" destOrd="0" presId="urn:microsoft.com/office/officeart/2005/8/layout/process1"/>
    <dgm:cxn modelId="{AAB8499E-C92C-4A27-9629-A1CE914C1A51}" type="presOf" srcId="{5E9F382F-D23C-4410-AA3F-37931BDA6DE3}" destId="{E9CD3EC7-83EE-4372-9D54-154422A58196}" srcOrd="0" destOrd="0" presId="urn:microsoft.com/office/officeart/2005/8/layout/process1"/>
    <dgm:cxn modelId="{72780EAB-92BD-4CF2-9EC4-0ED6A73F66B1}" type="presOf" srcId="{6310DB7C-BFC4-4E1F-801D-27C70CE9431E}" destId="{4895E181-21DE-4820-9D90-71FCCF30D9AE}" srcOrd="0" destOrd="0" presId="urn:microsoft.com/office/officeart/2005/8/layout/process1"/>
    <dgm:cxn modelId="{ABE71DDB-6078-42AA-8824-B198D47881BE}" type="presOf" srcId="{5E9F382F-D23C-4410-AA3F-37931BDA6DE3}" destId="{D5805458-9E6E-4A20-A2F7-766B3B5B8C6C}" srcOrd="1" destOrd="0" presId="urn:microsoft.com/office/officeart/2005/8/layout/process1"/>
    <dgm:cxn modelId="{9A0AB5E5-97FA-4870-BA27-A11EFB71EC03}" srcId="{6310DB7C-BFC4-4E1F-801D-27C70CE9431E}" destId="{21D0CD36-CD9C-4DC2-9A5A-4E5E9E88A2FB}" srcOrd="0" destOrd="0" parTransId="{6AD18E59-C109-4A88-BCA9-C854E73E185F}" sibTransId="{2E0BBA53-E76F-41F9-A938-D77BA042660A}"/>
    <dgm:cxn modelId="{826380C9-E85F-404B-8343-7E8DA5F6AEB2}" type="presParOf" srcId="{4895E181-21DE-4820-9D90-71FCCF30D9AE}" destId="{78CF8CD9-30EB-421C-A311-B47E56058EB2}" srcOrd="0" destOrd="0" presId="urn:microsoft.com/office/officeart/2005/8/layout/process1"/>
    <dgm:cxn modelId="{4A38B4C0-7978-48CC-9396-37BB24D45F7D}" type="presParOf" srcId="{4895E181-21DE-4820-9D90-71FCCF30D9AE}" destId="{186F0347-C756-4C76-9ED3-D5E5E478D955}" srcOrd="1" destOrd="0" presId="urn:microsoft.com/office/officeart/2005/8/layout/process1"/>
    <dgm:cxn modelId="{F1BE9AD9-CAC1-4D93-A0D3-CD9A42A8BF56}" type="presParOf" srcId="{186F0347-C756-4C76-9ED3-D5E5E478D955}" destId="{208E2E67-E31B-4156-B0CD-46F0A3B30C32}" srcOrd="0" destOrd="0" presId="urn:microsoft.com/office/officeart/2005/8/layout/process1"/>
    <dgm:cxn modelId="{B841A7FE-E15C-4FB8-8AE8-D3C9C1478FF3}" type="presParOf" srcId="{4895E181-21DE-4820-9D90-71FCCF30D9AE}" destId="{AC39D29D-303A-4222-A72F-EF6D02C04E71}" srcOrd="2" destOrd="0" presId="urn:microsoft.com/office/officeart/2005/8/layout/process1"/>
    <dgm:cxn modelId="{D45DA674-FE27-4085-9646-0F0741B0FA44}" type="presParOf" srcId="{4895E181-21DE-4820-9D90-71FCCF30D9AE}" destId="{E9CD3EC7-83EE-4372-9D54-154422A58196}" srcOrd="3" destOrd="0" presId="urn:microsoft.com/office/officeart/2005/8/layout/process1"/>
    <dgm:cxn modelId="{B235C3F9-BB2A-49F9-820B-75AFA1063B7F}" type="presParOf" srcId="{E9CD3EC7-83EE-4372-9D54-154422A58196}" destId="{D5805458-9E6E-4A20-A2F7-766B3B5B8C6C}" srcOrd="0" destOrd="0" presId="urn:microsoft.com/office/officeart/2005/8/layout/process1"/>
    <dgm:cxn modelId="{5985435E-22FF-4E03-9968-2887125E5A48}" type="presParOf" srcId="{4895E181-21DE-4820-9D90-71FCCF30D9AE}" destId="{B8E31893-D6C6-4045-B28A-62B7537F0B9F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ED1E1-42BE-45F8-98BD-1708CE2EB230}">
      <dsp:nvSpPr>
        <dsp:cNvPr id="0" name=""/>
        <dsp:cNvSpPr/>
      </dsp:nvSpPr>
      <dsp:spPr>
        <a:xfrm>
          <a:off x="1168798" y="806"/>
          <a:ext cx="1235089" cy="61754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>
              <a:latin typeface="Aptos Display" panose="020F0302020204030204"/>
            </a:rPr>
            <a:t>Conservación</a:t>
          </a:r>
          <a:endParaRPr lang="es-ES" sz="1500" kern="1200"/>
        </a:p>
      </dsp:txBody>
      <dsp:txXfrm>
        <a:off x="1186885" y="18893"/>
        <a:ext cx="1198915" cy="581370"/>
      </dsp:txXfrm>
    </dsp:sp>
    <dsp:sp modelId="{C35A7FFF-2672-4569-BA27-731235210758}">
      <dsp:nvSpPr>
        <dsp:cNvPr id="0" name=""/>
        <dsp:cNvSpPr/>
      </dsp:nvSpPr>
      <dsp:spPr>
        <a:xfrm rot="3600000">
          <a:off x="1974347" y="1084946"/>
          <a:ext cx="644098" cy="21614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2039189" y="1128174"/>
        <a:ext cx="514414" cy="129684"/>
      </dsp:txXfrm>
    </dsp:sp>
    <dsp:sp modelId="{1FECFD8C-6478-4170-AB81-0FC2F21E6B3F}">
      <dsp:nvSpPr>
        <dsp:cNvPr id="0" name=""/>
        <dsp:cNvSpPr/>
      </dsp:nvSpPr>
      <dsp:spPr>
        <a:xfrm>
          <a:off x="2188905" y="1767682"/>
          <a:ext cx="1235089" cy="61754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>
              <a:latin typeface="Aptos Display" panose="020F0302020204030204"/>
            </a:rPr>
            <a:t>Educación</a:t>
          </a:r>
          <a:endParaRPr lang="es-ES" sz="1500" kern="1200"/>
        </a:p>
      </dsp:txBody>
      <dsp:txXfrm>
        <a:off x="2206992" y="1785769"/>
        <a:ext cx="1198915" cy="581370"/>
      </dsp:txXfrm>
    </dsp:sp>
    <dsp:sp modelId="{95DB2D2C-EC3A-4A10-B603-36FBE9E17EBB}">
      <dsp:nvSpPr>
        <dsp:cNvPr id="0" name=""/>
        <dsp:cNvSpPr/>
      </dsp:nvSpPr>
      <dsp:spPr>
        <a:xfrm rot="10800000">
          <a:off x="1464294" y="1968384"/>
          <a:ext cx="644098" cy="21614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 rot="10800000">
        <a:off x="1529136" y="2011612"/>
        <a:ext cx="514414" cy="129684"/>
      </dsp:txXfrm>
    </dsp:sp>
    <dsp:sp modelId="{08007A8B-6B21-4A24-9A5F-40672BBC30EA}">
      <dsp:nvSpPr>
        <dsp:cNvPr id="0" name=""/>
        <dsp:cNvSpPr/>
      </dsp:nvSpPr>
      <dsp:spPr>
        <a:xfrm>
          <a:off x="148692" y="1767682"/>
          <a:ext cx="1235089" cy="61754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>
              <a:latin typeface="Aptos Display" panose="020F0302020204030204"/>
            </a:rPr>
            <a:t>Desarrollo Sustentable</a:t>
          </a:r>
        </a:p>
      </dsp:txBody>
      <dsp:txXfrm>
        <a:off x="166779" y="1785769"/>
        <a:ext cx="1198915" cy="581370"/>
      </dsp:txXfrm>
    </dsp:sp>
    <dsp:sp modelId="{423880D6-A4DB-4730-9797-48797D1967AA}">
      <dsp:nvSpPr>
        <dsp:cNvPr id="0" name=""/>
        <dsp:cNvSpPr/>
      </dsp:nvSpPr>
      <dsp:spPr>
        <a:xfrm rot="18000000">
          <a:off x="954240" y="1084946"/>
          <a:ext cx="644098" cy="21614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1019082" y="1128174"/>
        <a:ext cx="514414" cy="1296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CF8CD9-30EB-421C-A311-B47E56058EB2}">
      <dsp:nvSpPr>
        <dsp:cNvPr id="0" name=""/>
        <dsp:cNvSpPr/>
      </dsp:nvSpPr>
      <dsp:spPr>
        <a:xfrm>
          <a:off x="4645" y="957198"/>
          <a:ext cx="1388587" cy="8331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>
              <a:latin typeface="Aptos Display" panose="020F0302020204030204"/>
            </a:rPr>
            <a:t>Educación</a:t>
          </a:r>
          <a:endParaRPr lang="es-ES" sz="1700" kern="1200"/>
        </a:p>
      </dsp:txBody>
      <dsp:txXfrm>
        <a:off x="29047" y="981600"/>
        <a:ext cx="1339783" cy="784348"/>
      </dsp:txXfrm>
    </dsp:sp>
    <dsp:sp modelId="{186F0347-C756-4C76-9ED3-D5E5E478D955}">
      <dsp:nvSpPr>
        <dsp:cNvPr id="0" name=""/>
        <dsp:cNvSpPr/>
      </dsp:nvSpPr>
      <dsp:spPr>
        <a:xfrm>
          <a:off x="1532092" y="1201589"/>
          <a:ext cx="294380" cy="3443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/>
        </a:p>
      </dsp:txBody>
      <dsp:txXfrm>
        <a:off x="1532092" y="1270463"/>
        <a:ext cx="206066" cy="206621"/>
      </dsp:txXfrm>
    </dsp:sp>
    <dsp:sp modelId="{AC39D29D-303A-4222-A72F-EF6D02C04E71}">
      <dsp:nvSpPr>
        <dsp:cNvPr id="0" name=""/>
        <dsp:cNvSpPr/>
      </dsp:nvSpPr>
      <dsp:spPr>
        <a:xfrm>
          <a:off x="1948668" y="957198"/>
          <a:ext cx="1388587" cy="8331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>
              <a:latin typeface="Aptos Display" panose="020F0302020204030204"/>
            </a:rPr>
            <a:t>Conservación</a:t>
          </a:r>
          <a:endParaRPr lang="es-ES" sz="1700" kern="1200"/>
        </a:p>
      </dsp:txBody>
      <dsp:txXfrm>
        <a:off x="1973070" y="981600"/>
        <a:ext cx="1339783" cy="784348"/>
      </dsp:txXfrm>
    </dsp:sp>
    <dsp:sp modelId="{E9CD3EC7-83EE-4372-9D54-154422A58196}">
      <dsp:nvSpPr>
        <dsp:cNvPr id="0" name=""/>
        <dsp:cNvSpPr/>
      </dsp:nvSpPr>
      <dsp:spPr>
        <a:xfrm>
          <a:off x="3476114" y="1201589"/>
          <a:ext cx="294380" cy="3443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/>
        </a:p>
      </dsp:txBody>
      <dsp:txXfrm>
        <a:off x="3476114" y="1270463"/>
        <a:ext cx="206066" cy="206621"/>
      </dsp:txXfrm>
    </dsp:sp>
    <dsp:sp modelId="{B8E31893-D6C6-4045-B28A-62B7537F0B9F}">
      <dsp:nvSpPr>
        <dsp:cNvPr id="0" name=""/>
        <dsp:cNvSpPr/>
      </dsp:nvSpPr>
      <dsp:spPr>
        <a:xfrm>
          <a:off x="3892690" y="957198"/>
          <a:ext cx="1388587" cy="8331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>
              <a:latin typeface="Aptos Display" panose="020F0302020204030204"/>
            </a:rPr>
            <a:t>Desarrollo Sostenible</a:t>
          </a:r>
          <a:endParaRPr lang="es-ES" sz="1700" kern="1200"/>
        </a:p>
      </dsp:txBody>
      <dsp:txXfrm>
        <a:off x="3917092" y="981600"/>
        <a:ext cx="1339783" cy="7843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0FC4D6-B07B-4E68-A6DC-A4D4BEB931A8}" type="datetimeFigureOut">
              <a:t>27/08/2025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83E03D-2674-47D3-9DCD-1F08833972B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2437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FC5A0D7-3A83-4FE5-8398-996264E10154}" type="slidenum">
              <a:rPr lang="es-CL" altLang="es-CL">
                <a:solidFill>
                  <a:prstClr val="black"/>
                </a:solidFill>
              </a:rPr>
              <a:pPr/>
              <a:t>6</a:t>
            </a:fld>
            <a:endParaRPr lang="es-CL" alt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54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8191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8174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9700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9029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2394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0658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2375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0449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603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1863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5096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771E8B-6CA5-40B2-8038-0E112F3DAC1C}" type="datetimeFigureOut">
              <a:rPr lang="es-ES" smtClean="0"/>
              <a:t>27/08/2025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1556C4-DFC3-4611-A7CC-780699185E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3118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9.jpeg"/><Relationship Id="rId7" Type="http://schemas.openxmlformats.org/officeDocument/2006/relationships/diagramLayout" Target="../diagrams/layout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image" Target="../media/image12.png"/><Relationship Id="rId5" Type="http://schemas.openxmlformats.org/officeDocument/2006/relationships/image" Target="../media/image11.jpeg"/><Relationship Id="rId10" Type="http://schemas.microsoft.com/office/2007/relationships/diagramDrawing" Target="../diagrams/drawing1.xml"/><Relationship Id="rId4" Type="http://schemas.openxmlformats.org/officeDocument/2006/relationships/image" Target="../media/image10.jpe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1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" name="Rectangle 103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 descr="Vista desde lo alto de una montaña&#10;&#10;El contenido generado por IA puede ser incorrecto.">
            <a:extLst>
              <a:ext uri="{FF2B5EF4-FFF2-40B4-BE49-F238E27FC236}">
                <a16:creationId xmlns:a16="http://schemas.microsoft.com/office/drawing/2014/main" id="{AEEE2B25-97C5-594E-78E6-49FAD9EC00E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r="20000"/>
          <a:stretch>
            <a:fillRect/>
          </a:stretch>
        </p:blipFill>
        <p:spPr>
          <a:xfrm>
            <a:off x="-3047" y="-16831"/>
            <a:ext cx="12191999" cy="5841991"/>
          </a:xfrm>
          <a:prstGeom prst="rect">
            <a:avLst/>
          </a:prstGeom>
        </p:spPr>
      </p:pic>
      <p:sp>
        <p:nvSpPr>
          <p:cNvPr id="106" name="Rectangle 105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 descr="Logotipo&#10;&#10;El contenido generado por IA puede ser incorrecto.">
            <a:extLst>
              <a:ext uri="{FF2B5EF4-FFF2-40B4-BE49-F238E27FC236}">
                <a16:creationId xmlns:a16="http://schemas.microsoft.com/office/drawing/2014/main" id="{C30F2818-A6C4-9114-7EB4-CDC9F4F47F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054" y="5933739"/>
            <a:ext cx="1503643" cy="718049"/>
          </a:xfrm>
          <a:prstGeom prst="rect">
            <a:avLst/>
          </a:prstGeom>
        </p:spPr>
      </p:pic>
      <p:pic>
        <p:nvPicPr>
          <p:cNvPr id="4" name="Imagen 3" descr="Logotipo&#10;&#10;El contenido generado por IA puede ser incorrecto.">
            <a:extLst>
              <a:ext uri="{FF2B5EF4-FFF2-40B4-BE49-F238E27FC236}">
                <a16:creationId xmlns:a16="http://schemas.microsoft.com/office/drawing/2014/main" id="{83539890-3F0C-5227-ADE7-4BB2A935D8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6978" y="5980260"/>
            <a:ext cx="1068358" cy="712437"/>
          </a:xfrm>
          <a:prstGeom prst="rect">
            <a:avLst/>
          </a:prstGeom>
        </p:spPr>
      </p:pic>
      <p:pic>
        <p:nvPicPr>
          <p:cNvPr id="6" name="Imagen 5" descr="Logotipo&#10;&#10;El contenido generado por IA puede ser incorrecto.">
            <a:extLst>
              <a:ext uri="{FF2B5EF4-FFF2-40B4-BE49-F238E27FC236}">
                <a16:creationId xmlns:a16="http://schemas.microsoft.com/office/drawing/2014/main" id="{6077772D-F59F-DA1B-11E2-E0C80F9F7E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8469" y="5981110"/>
            <a:ext cx="1763100" cy="745489"/>
          </a:xfrm>
          <a:prstGeom prst="rect">
            <a:avLst/>
          </a:prstGeom>
        </p:spPr>
      </p:pic>
      <p:pic>
        <p:nvPicPr>
          <p:cNvPr id="8" name="Imagen 7" descr="Imagen que contiene firmar, tráfico, parada, señal&#10;&#10;El contenido generado por IA puede ser incorrecto.">
            <a:extLst>
              <a:ext uri="{FF2B5EF4-FFF2-40B4-BE49-F238E27FC236}">
                <a16:creationId xmlns:a16="http://schemas.microsoft.com/office/drawing/2014/main" id="{934DD802-740C-D6EE-94AE-AEA4EDEA9B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8072" y="5984651"/>
            <a:ext cx="706584" cy="708285"/>
          </a:xfrm>
          <a:prstGeom prst="rect">
            <a:avLst/>
          </a:prstGeom>
        </p:spPr>
      </p:pic>
      <p:pic>
        <p:nvPicPr>
          <p:cNvPr id="9" name="Imagen 8" descr="Municipalidad Turística – Distinción de Turismo Municipal de Sernatur">
            <a:extLst>
              <a:ext uri="{FF2B5EF4-FFF2-40B4-BE49-F238E27FC236}">
                <a16:creationId xmlns:a16="http://schemas.microsoft.com/office/drawing/2014/main" id="{518D078C-F72D-1C6A-A09F-703F39168D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5484" y="6029263"/>
            <a:ext cx="1520413" cy="65921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097D45DA-B5D1-42C4-5BC8-59675D251265}"/>
              </a:ext>
            </a:extLst>
          </p:cNvPr>
          <p:cNvSpPr txBox="1"/>
          <p:nvPr/>
        </p:nvSpPr>
        <p:spPr>
          <a:xfrm>
            <a:off x="1811311" y="274820"/>
            <a:ext cx="856937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ES" b="1">
                <a:solidFill>
                  <a:schemeClr val="accent1">
                    <a:lumMod val="49000"/>
                  </a:schemeClr>
                </a:solidFill>
              </a:rPr>
              <a:t>INSTRUMENTOS PARA EL CUIDADO DE LOS ATRACTIVOS TURÍSTICOS NATURALES PARA FORTALECER EL BIENESTAR DE LAS COMUNIDADES LOCALES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08955C4-0D7C-6E52-8A39-810C9394F0DA}"/>
              </a:ext>
            </a:extLst>
          </p:cNvPr>
          <p:cNvSpPr txBox="1"/>
          <p:nvPr/>
        </p:nvSpPr>
        <p:spPr>
          <a:xfrm>
            <a:off x="352774" y="1411052"/>
            <a:ext cx="11833258" cy="37548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ES" sz="5600" b="1">
                <a:solidFill>
                  <a:schemeClr val="bg1"/>
                </a:solidFill>
              </a:rPr>
              <a:t>GEOPARQUE KÜTRALKURA Y RESERVA DE LA BIÓSFERA ARAUCARIAS  </a:t>
            </a:r>
            <a:endParaRPr lang="es-ES" sz="5600">
              <a:solidFill>
                <a:schemeClr val="bg1"/>
              </a:solidFill>
            </a:endParaRPr>
          </a:p>
          <a:p>
            <a:pPr algn="ctr"/>
            <a:endParaRPr lang="es-ES" sz="5400">
              <a:solidFill>
                <a:schemeClr val="bg1"/>
              </a:solidFill>
            </a:endParaRPr>
          </a:p>
          <a:p>
            <a:pPr algn="ctr"/>
            <a:endParaRPr lang="es-ES" sz="1600">
              <a:solidFill>
                <a:schemeClr val="bg1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63F574E-EDFF-9B66-DF0E-5FBE9A9405B8}"/>
              </a:ext>
            </a:extLst>
          </p:cNvPr>
          <p:cNvSpPr txBox="1"/>
          <p:nvPr/>
        </p:nvSpPr>
        <p:spPr>
          <a:xfrm>
            <a:off x="3551459" y="4423663"/>
            <a:ext cx="4996019" cy="411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2000">
                <a:solidFill>
                  <a:srgbClr val="FFFF00"/>
                </a:solidFill>
              </a:rPr>
              <a:t>CURACAUTIN- REGION DE LA ARAUCANIA</a:t>
            </a:r>
          </a:p>
        </p:txBody>
      </p:sp>
      <p:pic>
        <p:nvPicPr>
          <p:cNvPr id="17" name="Imagen 16" descr="Imagen que contiene Icono&#10;&#10;El contenido generado por IA puede ser incorrecto.">
            <a:extLst>
              <a:ext uri="{FF2B5EF4-FFF2-40B4-BE49-F238E27FC236}">
                <a16:creationId xmlns:a16="http://schemas.microsoft.com/office/drawing/2014/main" id="{D20CEA65-4DBF-3845-0355-3F81AC0CFB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65198" y="6030021"/>
            <a:ext cx="608292" cy="622507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E661584-99BA-6046-48C5-7432BE8A7B40}"/>
              </a:ext>
            </a:extLst>
          </p:cNvPr>
          <p:cNvSpPr txBox="1"/>
          <p:nvPr/>
        </p:nvSpPr>
        <p:spPr>
          <a:xfrm>
            <a:off x="9355666" y="4825999"/>
            <a:ext cx="2455333" cy="5820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s-E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E87476C-3BA5-9D6A-7CEF-C73A5C4F012B}"/>
              </a:ext>
            </a:extLst>
          </p:cNvPr>
          <p:cNvSpPr txBox="1"/>
          <p:nvPr/>
        </p:nvSpPr>
        <p:spPr>
          <a:xfrm>
            <a:off x="4572000" y="5037666"/>
            <a:ext cx="3048000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HUGO VIDAL MERINO</a:t>
            </a:r>
          </a:p>
          <a:p>
            <a:pPr algn="ctr"/>
            <a:r>
              <a:rPr lang="es-ES" dirty="0">
                <a:solidFill>
                  <a:schemeClr val="bg1"/>
                </a:solidFill>
              </a:rPr>
              <a:t>ALCALDE DE CURACAUTIN</a:t>
            </a:r>
          </a:p>
        </p:txBody>
      </p:sp>
    </p:spTree>
    <p:extLst>
      <p:ext uri="{BB962C8B-B14F-4D97-AF65-F5344CB8AC3E}">
        <p14:creationId xmlns:p14="http://schemas.microsoft.com/office/powerpoint/2010/main" val="2406273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Rectangle 753">
            <a:extLst>
              <a:ext uri="{FF2B5EF4-FFF2-40B4-BE49-F238E27FC236}">
                <a16:creationId xmlns:a16="http://schemas.microsoft.com/office/drawing/2014/main" id="{DC35A348-C5D6-4112-9FDD-93A493B01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8" name="Imagen 737">
            <a:extLst>
              <a:ext uri="{FF2B5EF4-FFF2-40B4-BE49-F238E27FC236}">
                <a16:creationId xmlns:a16="http://schemas.microsoft.com/office/drawing/2014/main" id="{D3DBCB2E-2457-89F7-63A5-58B07806FE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136" r="18965" b="-1"/>
          <a:stretch>
            <a:fillRect/>
          </a:stretch>
        </p:blipFill>
        <p:spPr>
          <a:xfrm>
            <a:off x="20" y="10"/>
            <a:ext cx="4000480" cy="4005933"/>
          </a:xfrm>
          <a:custGeom>
            <a:avLst/>
            <a:gdLst/>
            <a:ahLst/>
            <a:cxnLst/>
            <a:rect l="l" t="t" r="r" b="b"/>
            <a:pathLst>
              <a:path w="4000500" h="4005943">
                <a:moveTo>
                  <a:pt x="0" y="0"/>
                </a:moveTo>
                <a:lnTo>
                  <a:pt x="4000500" y="0"/>
                </a:lnTo>
                <a:lnTo>
                  <a:pt x="4000500" y="3936797"/>
                </a:lnTo>
                <a:lnTo>
                  <a:pt x="3316514" y="4005943"/>
                </a:lnTo>
                <a:lnTo>
                  <a:pt x="0" y="3964175"/>
                </a:lnTo>
                <a:close/>
              </a:path>
            </a:pathLst>
          </a:custGeom>
        </p:spPr>
      </p:pic>
      <p:pic>
        <p:nvPicPr>
          <p:cNvPr id="619" name="Content Placeholder 618" descr="Hombre parado junto a un árbol&#10;&#10;El contenido generado por IA puede ser incorrecto.">
            <a:extLst>
              <a:ext uri="{FF2B5EF4-FFF2-40B4-BE49-F238E27FC236}">
                <a16:creationId xmlns:a16="http://schemas.microsoft.com/office/drawing/2014/main" id="{1FE4FF58-EF0C-A7EA-FA42-FE043E799E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105" r="24976" b="-3"/>
          <a:stretch>
            <a:fillRect/>
          </a:stretch>
        </p:blipFill>
        <p:spPr>
          <a:xfrm>
            <a:off x="4191002" y="10"/>
            <a:ext cx="3809998" cy="3904881"/>
          </a:xfrm>
          <a:custGeom>
            <a:avLst/>
            <a:gdLst/>
            <a:ahLst/>
            <a:cxnLst/>
            <a:rect l="l" t="t" r="r" b="b"/>
            <a:pathLst>
              <a:path w="3809998" h="3917539">
                <a:moveTo>
                  <a:pt x="0" y="0"/>
                </a:moveTo>
                <a:lnTo>
                  <a:pt x="3809998" y="0"/>
                </a:lnTo>
                <a:lnTo>
                  <a:pt x="3809998" y="3909212"/>
                </a:lnTo>
                <a:lnTo>
                  <a:pt x="1781628" y="3737429"/>
                </a:lnTo>
                <a:lnTo>
                  <a:pt x="0" y="3917539"/>
                </a:lnTo>
                <a:close/>
              </a:path>
            </a:pathLst>
          </a:custGeom>
        </p:spPr>
      </p:pic>
      <p:pic>
        <p:nvPicPr>
          <p:cNvPr id="590" name="Imagen 589" descr="Un grupo de personas en una montaña&#10;&#10;El contenido generado por IA puede ser incorrecto.">
            <a:extLst>
              <a:ext uri="{FF2B5EF4-FFF2-40B4-BE49-F238E27FC236}">
                <a16:creationId xmlns:a16="http://schemas.microsoft.com/office/drawing/2014/main" id="{9CA26C51-DFCA-F3A1-B0AD-EEF96807C3D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206" r="5009" b="2"/>
          <a:stretch>
            <a:fillRect/>
          </a:stretch>
        </p:blipFill>
        <p:spPr>
          <a:xfrm>
            <a:off x="8191500" y="10"/>
            <a:ext cx="4000500" cy="3959022"/>
          </a:xfrm>
          <a:custGeom>
            <a:avLst/>
            <a:gdLst/>
            <a:ahLst/>
            <a:cxnLst/>
            <a:rect l="l" t="t" r="r" b="b"/>
            <a:pathLst>
              <a:path w="4000500" h="3959032">
                <a:moveTo>
                  <a:pt x="0" y="0"/>
                </a:moveTo>
                <a:lnTo>
                  <a:pt x="4000500" y="0"/>
                </a:lnTo>
                <a:lnTo>
                  <a:pt x="4000500" y="3959032"/>
                </a:lnTo>
                <a:lnTo>
                  <a:pt x="9072" y="3926114"/>
                </a:lnTo>
                <a:lnTo>
                  <a:pt x="0" y="3925346"/>
                </a:lnTo>
                <a:close/>
              </a:path>
            </a:pathLst>
          </a:custGeom>
        </p:spPr>
      </p:pic>
      <p:grpSp>
        <p:nvGrpSpPr>
          <p:cNvPr id="756" name="Group 755">
            <a:extLst>
              <a:ext uri="{FF2B5EF4-FFF2-40B4-BE49-F238E27FC236}">
                <a16:creationId xmlns:a16="http://schemas.microsoft.com/office/drawing/2014/main" id="{AC0B7807-0C83-4963-821A-69B172722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757" name="Freeform: Shape 756">
              <a:extLst>
                <a:ext uri="{FF2B5EF4-FFF2-40B4-BE49-F238E27FC236}">
                  <a16:creationId xmlns:a16="http://schemas.microsoft.com/office/drawing/2014/main" id="{BB027EC7-3252-48A2-A7A4-1741F72E47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58" name="Freeform: Shape 757">
              <a:extLst>
                <a:ext uri="{FF2B5EF4-FFF2-40B4-BE49-F238E27FC236}">
                  <a16:creationId xmlns:a16="http://schemas.microsoft.com/office/drawing/2014/main" id="{4EBC51E4-7477-4290-BBD0-18AD942C3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5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aphicFrame>
        <p:nvGraphicFramePr>
          <p:cNvPr id="20" name="Diagrama 19">
            <a:extLst>
              <a:ext uri="{FF2B5EF4-FFF2-40B4-BE49-F238E27FC236}">
                <a16:creationId xmlns:a16="http://schemas.microsoft.com/office/drawing/2014/main" id="{B70EA74F-3600-2029-9F96-9D9BDC048AA3}"/>
              </a:ext>
            </a:extLst>
          </p:cNvPr>
          <p:cNvGraphicFramePr/>
          <p:nvPr/>
        </p:nvGraphicFramePr>
        <p:xfrm>
          <a:off x="8410174" y="4293561"/>
          <a:ext cx="3572687" cy="2386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0" name="Imagen 9" descr="Forma&#10;&#10;El contenido generado por IA puede ser incorrecto.">
            <a:extLst>
              <a:ext uri="{FF2B5EF4-FFF2-40B4-BE49-F238E27FC236}">
                <a16:creationId xmlns:a16="http://schemas.microsoft.com/office/drawing/2014/main" id="{B3F80BA6-5AD7-42FA-6055-5E093371EF6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2738" y="4570518"/>
            <a:ext cx="7756525" cy="1501775"/>
          </a:xfrm>
          <a:prstGeom prst="rect">
            <a:avLst/>
          </a:prstGeom>
        </p:spPr>
      </p:pic>
      <p:sp>
        <p:nvSpPr>
          <p:cNvPr id="12" name="Título 11">
            <a:extLst>
              <a:ext uri="{FF2B5EF4-FFF2-40B4-BE49-F238E27FC236}">
                <a16:creationId xmlns:a16="http://schemas.microsoft.com/office/drawing/2014/main" id="{76329C92-4ACB-83CE-C9C3-E9A18827F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6030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chemeClr val="tx1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A260EF0-C6BD-D026-5B93-3FB70B4ED8A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3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Sistema Integrado de Planificación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6530A8-821B-E633-C0C1-7DCC34557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5733" y="334510"/>
            <a:ext cx="7627366" cy="619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596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300C85-5A79-2B8B-0470-6C0EFB6B26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apa&#10;&#10;El contenido generado por IA puede ser incorrecto.">
            <a:extLst>
              <a:ext uri="{FF2B5EF4-FFF2-40B4-BE49-F238E27FC236}">
                <a16:creationId xmlns:a16="http://schemas.microsoft.com/office/drawing/2014/main" id="{04594A24-25CC-9608-7EE2-2F9C82433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327" r="9457"/>
          <a:stretch>
            <a:fillRect/>
          </a:stretch>
        </p:blipFill>
        <p:spPr>
          <a:xfrm>
            <a:off x="-172508" y="2"/>
            <a:ext cx="6186992" cy="6857998"/>
          </a:xfrm>
          <a:custGeom>
            <a:avLst/>
            <a:gdLst/>
            <a:ahLst/>
            <a:cxnLst/>
            <a:rect l="l" t="t" r="r" b="b"/>
            <a:pathLst>
              <a:path w="6187012" h="6857998">
                <a:moveTo>
                  <a:pt x="5434855" y="6118149"/>
                </a:moveTo>
                <a:cubicBezTo>
                  <a:pt x="5441404" y="6124102"/>
                  <a:pt x="5449025" y="6129341"/>
                  <a:pt x="5456075" y="6133723"/>
                </a:cubicBezTo>
                <a:cubicBezTo>
                  <a:pt x="5463218" y="6138152"/>
                  <a:pt x="5468564" y="6143474"/>
                  <a:pt x="5472234" y="6149380"/>
                </a:cubicBezTo>
                <a:lnTo>
                  <a:pt x="5477710" y="6166562"/>
                </a:lnTo>
                <a:lnTo>
                  <a:pt x="5472234" y="6149379"/>
                </a:lnTo>
                <a:cubicBezTo>
                  <a:pt x="5468564" y="6143474"/>
                  <a:pt x="5463218" y="6138152"/>
                  <a:pt x="5456075" y="6133722"/>
                </a:cubicBezTo>
                <a:cubicBezTo>
                  <a:pt x="5449025" y="6129341"/>
                  <a:pt x="5441404" y="6124102"/>
                  <a:pt x="5434855" y="6118149"/>
                </a:cubicBezTo>
                <a:close/>
                <a:moveTo>
                  <a:pt x="5343013" y="4941372"/>
                </a:moveTo>
                <a:lnTo>
                  <a:pt x="5346342" y="4950869"/>
                </a:lnTo>
                <a:lnTo>
                  <a:pt x="5356027" y="4991382"/>
                </a:lnTo>
                <a:lnTo>
                  <a:pt x="5346342" y="4950868"/>
                </a:lnTo>
                <a:close/>
                <a:moveTo>
                  <a:pt x="5346951" y="4749807"/>
                </a:moveTo>
                <a:cubicBezTo>
                  <a:pt x="5334815" y="4762826"/>
                  <a:pt x="5333958" y="4781365"/>
                  <a:pt x="5332244" y="4799797"/>
                </a:cubicBezTo>
                <a:cubicBezTo>
                  <a:pt x="5333958" y="4781365"/>
                  <a:pt x="5334815" y="4762827"/>
                  <a:pt x="5346951" y="4749807"/>
                </a:cubicBezTo>
                <a:close/>
                <a:moveTo>
                  <a:pt x="5364750" y="4543185"/>
                </a:moveTo>
                <a:cubicBezTo>
                  <a:pt x="5365727" y="4548281"/>
                  <a:pt x="5367775" y="4553662"/>
                  <a:pt x="5370156" y="4557092"/>
                </a:cubicBezTo>
                <a:cubicBezTo>
                  <a:pt x="5381776" y="4573618"/>
                  <a:pt x="5390563" y="4588275"/>
                  <a:pt x="5396519" y="4602021"/>
                </a:cubicBezTo>
                <a:cubicBezTo>
                  <a:pt x="5390563" y="4588275"/>
                  <a:pt x="5381776" y="4573618"/>
                  <a:pt x="5370156" y="4557091"/>
                </a:cubicBezTo>
                <a:close/>
                <a:moveTo>
                  <a:pt x="5830968" y="2819253"/>
                </a:moveTo>
                <a:lnTo>
                  <a:pt x="5842611" y="2827484"/>
                </a:lnTo>
                <a:lnTo>
                  <a:pt x="5842613" y="2827486"/>
                </a:lnTo>
                <a:lnTo>
                  <a:pt x="5871116" y="2861156"/>
                </a:lnTo>
                <a:lnTo>
                  <a:pt x="5861462" y="2842392"/>
                </a:lnTo>
                <a:lnTo>
                  <a:pt x="5842613" y="2827486"/>
                </a:lnTo>
                <a:lnTo>
                  <a:pt x="5842611" y="2827483"/>
                </a:lnTo>
                <a:close/>
                <a:moveTo>
                  <a:pt x="5761313" y="1974015"/>
                </a:moveTo>
                <a:lnTo>
                  <a:pt x="5754799" y="1999763"/>
                </a:lnTo>
                <a:cubicBezTo>
                  <a:pt x="5750990" y="2008056"/>
                  <a:pt x="5745310" y="2016020"/>
                  <a:pt x="5737071" y="2023547"/>
                </a:cubicBezTo>
                <a:cubicBezTo>
                  <a:pt x="5753550" y="2008497"/>
                  <a:pt x="5759789" y="1991685"/>
                  <a:pt x="5761313" y="1974015"/>
                </a:cubicBezTo>
                <a:close/>
                <a:moveTo>
                  <a:pt x="5744119" y="1768838"/>
                </a:moveTo>
                <a:cubicBezTo>
                  <a:pt x="5739738" y="1774411"/>
                  <a:pt x="5736975" y="1779948"/>
                  <a:pt x="5735518" y="1785412"/>
                </a:cubicBezTo>
                <a:lnTo>
                  <a:pt x="5734738" y="1801558"/>
                </a:lnTo>
                <a:cubicBezTo>
                  <a:pt x="5733070" y="1790986"/>
                  <a:pt x="5735356" y="1779981"/>
                  <a:pt x="5744119" y="1768838"/>
                </a:cubicBezTo>
                <a:close/>
                <a:moveTo>
                  <a:pt x="5853708" y="520953"/>
                </a:moveTo>
                <a:lnTo>
                  <a:pt x="5846981" y="549926"/>
                </a:lnTo>
                <a:lnTo>
                  <a:pt x="5840726" y="566616"/>
                </a:lnTo>
                <a:lnTo>
                  <a:pt x="5834776" y="581804"/>
                </a:lnTo>
                <a:lnTo>
                  <a:pt x="5834358" y="583595"/>
                </a:lnTo>
                <a:lnTo>
                  <a:pt x="5832183" y="589388"/>
                </a:lnTo>
                <a:cubicBezTo>
                  <a:pt x="5829783" y="597005"/>
                  <a:pt x="5828025" y="604728"/>
                  <a:pt x="5827560" y="612658"/>
                </a:cubicBezTo>
                <a:lnTo>
                  <a:pt x="5834358" y="583595"/>
                </a:lnTo>
                <a:lnTo>
                  <a:pt x="5840674" y="566754"/>
                </a:lnTo>
                <a:lnTo>
                  <a:pt x="5840726" y="566616"/>
                </a:lnTo>
                <a:lnTo>
                  <a:pt x="5846564" y="551717"/>
                </a:lnTo>
                <a:lnTo>
                  <a:pt x="5846981" y="549926"/>
                </a:lnTo>
                <a:lnTo>
                  <a:pt x="5849145" y="544146"/>
                </a:lnTo>
                <a:cubicBezTo>
                  <a:pt x="5851532" y="536547"/>
                  <a:pt x="5853271" y="528850"/>
                  <a:pt x="5853708" y="520953"/>
                </a:cubicBezTo>
                <a:close/>
                <a:moveTo>
                  <a:pt x="5802605" y="268794"/>
                </a:moveTo>
                <a:cubicBezTo>
                  <a:pt x="5800080" y="279176"/>
                  <a:pt x="5798377" y="289296"/>
                  <a:pt x="5797729" y="299164"/>
                </a:cubicBezTo>
                <a:cubicBezTo>
                  <a:pt x="5797080" y="309031"/>
                  <a:pt x="5797485" y="318646"/>
                  <a:pt x="5799176" y="328017"/>
                </a:cubicBezTo>
                <a:close/>
                <a:moveTo>
                  <a:pt x="0" y="0"/>
                </a:moveTo>
                <a:lnTo>
                  <a:pt x="6120021" y="0"/>
                </a:lnTo>
                <a:lnTo>
                  <a:pt x="6115806" y="24480"/>
                </a:lnTo>
                <a:cubicBezTo>
                  <a:pt x="6113321" y="32636"/>
                  <a:pt x="6109559" y="40471"/>
                  <a:pt x="6103795" y="47806"/>
                </a:cubicBezTo>
                <a:cubicBezTo>
                  <a:pt x="6088935" y="66857"/>
                  <a:pt x="6092364" y="85336"/>
                  <a:pt x="6094651" y="105718"/>
                </a:cubicBezTo>
                <a:cubicBezTo>
                  <a:pt x="6096365" y="121150"/>
                  <a:pt x="6095794" y="136963"/>
                  <a:pt x="6095986" y="152584"/>
                </a:cubicBezTo>
                <a:cubicBezTo>
                  <a:pt x="6096555" y="180017"/>
                  <a:pt x="6096746" y="207450"/>
                  <a:pt x="6097699" y="234883"/>
                </a:cubicBezTo>
                <a:cubicBezTo>
                  <a:pt x="6098079" y="243648"/>
                  <a:pt x="6102844" y="252600"/>
                  <a:pt x="6102082" y="261173"/>
                </a:cubicBezTo>
                <a:cubicBezTo>
                  <a:pt x="6098461" y="300800"/>
                  <a:pt x="6092746" y="340425"/>
                  <a:pt x="6089507" y="380050"/>
                </a:cubicBezTo>
                <a:cubicBezTo>
                  <a:pt x="6087603" y="402529"/>
                  <a:pt x="6091220" y="425581"/>
                  <a:pt x="6088555" y="447870"/>
                </a:cubicBezTo>
                <a:cubicBezTo>
                  <a:pt x="6085507" y="473587"/>
                  <a:pt x="6077697" y="498733"/>
                  <a:pt x="6072932" y="524262"/>
                </a:cubicBezTo>
                <a:cubicBezTo>
                  <a:pt x="6071600" y="531310"/>
                  <a:pt x="6073315" y="539121"/>
                  <a:pt x="6073694" y="546552"/>
                </a:cubicBezTo>
                <a:cubicBezTo>
                  <a:pt x="6074076" y="554933"/>
                  <a:pt x="6074838" y="563125"/>
                  <a:pt x="6075029" y="571508"/>
                </a:cubicBezTo>
                <a:cubicBezTo>
                  <a:pt x="6075411" y="597037"/>
                  <a:pt x="6074838" y="622564"/>
                  <a:pt x="6076173" y="648092"/>
                </a:cubicBezTo>
                <a:cubicBezTo>
                  <a:pt x="6076934" y="663713"/>
                  <a:pt x="6084744" y="680096"/>
                  <a:pt x="6081886" y="694576"/>
                </a:cubicBezTo>
                <a:cubicBezTo>
                  <a:pt x="6076363" y="724104"/>
                  <a:pt x="6088745" y="753633"/>
                  <a:pt x="6078459" y="783158"/>
                </a:cubicBezTo>
                <a:cubicBezTo>
                  <a:pt x="6075411" y="792306"/>
                  <a:pt x="6083031" y="804877"/>
                  <a:pt x="6083411" y="815929"/>
                </a:cubicBezTo>
                <a:cubicBezTo>
                  <a:pt x="6084363" y="843552"/>
                  <a:pt x="6084173" y="871173"/>
                  <a:pt x="6083983" y="898797"/>
                </a:cubicBezTo>
                <a:cubicBezTo>
                  <a:pt x="6083793" y="923562"/>
                  <a:pt x="6086459" y="949281"/>
                  <a:pt x="6081125" y="973095"/>
                </a:cubicBezTo>
                <a:cubicBezTo>
                  <a:pt x="6075411" y="998052"/>
                  <a:pt x="6076173" y="1020529"/>
                  <a:pt x="6082649" y="1044725"/>
                </a:cubicBezTo>
                <a:cubicBezTo>
                  <a:pt x="6087031" y="1061298"/>
                  <a:pt x="6087603" y="1078826"/>
                  <a:pt x="6088935" y="1095972"/>
                </a:cubicBezTo>
                <a:cubicBezTo>
                  <a:pt x="6090459" y="1114449"/>
                  <a:pt x="6086459" y="1134834"/>
                  <a:pt x="6092746" y="1151600"/>
                </a:cubicBezTo>
                <a:cubicBezTo>
                  <a:pt x="6111415" y="1201512"/>
                  <a:pt x="6115415" y="1252757"/>
                  <a:pt x="6115415" y="1304955"/>
                </a:cubicBezTo>
                <a:cubicBezTo>
                  <a:pt x="6115415" y="1314483"/>
                  <a:pt x="6112750" y="1324198"/>
                  <a:pt x="6109892" y="1333341"/>
                </a:cubicBezTo>
                <a:cubicBezTo>
                  <a:pt x="6092746" y="1386684"/>
                  <a:pt x="6094269" y="1440216"/>
                  <a:pt x="6104748" y="1494509"/>
                </a:cubicBezTo>
                <a:cubicBezTo>
                  <a:pt x="6107034" y="1505751"/>
                  <a:pt x="6107415" y="1518324"/>
                  <a:pt x="6105130" y="1529563"/>
                </a:cubicBezTo>
                <a:cubicBezTo>
                  <a:pt x="6098461" y="1561189"/>
                  <a:pt x="6087411" y="1591859"/>
                  <a:pt x="6082649" y="1623675"/>
                </a:cubicBezTo>
                <a:cubicBezTo>
                  <a:pt x="6074838" y="1676253"/>
                  <a:pt x="6101126" y="1721785"/>
                  <a:pt x="6118274" y="1768838"/>
                </a:cubicBezTo>
                <a:cubicBezTo>
                  <a:pt x="6134467" y="1813610"/>
                  <a:pt x="6171044" y="1851709"/>
                  <a:pt x="6162851" y="1904673"/>
                </a:cubicBezTo>
                <a:cubicBezTo>
                  <a:pt x="6162090" y="1910004"/>
                  <a:pt x="6167233" y="1915912"/>
                  <a:pt x="6168567" y="1921817"/>
                </a:cubicBezTo>
                <a:cubicBezTo>
                  <a:pt x="6172188" y="1938009"/>
                  <a:pt x="6176566" y="1954202"/>
                  <a:pt x="6178283" y="1970586"/>
                </a:cubicBezTo>
                <a:cubicBezTo>
                  <a:pt x="6180570" y="1990589"/>
                  <a:pt x="6179809" y="2010974"/>
                  <a:pt x="6181713" y="2030977"/>
                </a:cubicBezTo>
                <a:cubicBezTo>
                  <a:pt x="6182856" y="2043835"/>
                  <a:pt x="6184951" y="2056600"/>
                  <a:pt x="6186761" y="2069340"/>
                </a:cubicBezTo>
                <a:lnTo>
                  <a:pt x="6187012" y="2072225"/>
                </a:lnTo>
                <a:lnTo>
                  <a:pt x="6187012" y="2131532"/>
                </a:lnTo>
                <a:lnTo>
                  <a:pt x="6186141" y="2138304"/>
                </a:lnTo>
                <a:cubicBezTo>
                  <a:pt x="6183950" y="2148519"/>
                  <a:pt x="6181332" y="2158712"/>
                  <a:pt x="6179617" y="2168903"/>
                </a:cubicBezTo>
                <a:cubicBezTo>
                  <a:pt x="6174854" y="2197670"/>
                  <a:pt x="6176188" y="2229296"/>
                  <a:pt x="6163995" y="2254633"/>
                </a:cubicBezTo>
                <a:cubicBezTo>
                  <a:pt x="6151041" y="2281683"/>
                  <a:pt x="6145135" y="2307402"/>
                  <a:pt x="6149135" y="2335405"/>
                </a:cubicBezTo>
                <a:cubicBezTo>
                  <a:pt x="6150469" y="2344741"/>
                  <a:pt x="6158471" y="2356744"/>
                  <a:pt x="6166661" y="2360933"/>
                </a:cubicBezTo>
                <a:cubicBezTo>
                  <a:pt x="6184950" y="2370270"/>
                  <a:pt x="6188190" y="2383032"/>
                  <a:pt x="6181902" y="2400369"/>
                </a:cubicBezTo>
                <a:cubicBezTo>
                  <a:pt x="6176566" y="2415420"/>
                  <a:pt x="6173901" y="2433897"/>
                  <a:pt x="6163613" y="2444184"/>
                </a:cubicBezTo>
                <a:cubicBezTo>
                  <a:pt x="6134467" y="2473333"/>
                  <a:pt x="6133515" y="2510483"/>
                  <a:pt x="6125705" y="2546678"/>
                </a:cubicBezTo>
                <a:cubicBezTo>
                  <a:pt x="6120940" y="2568774"/>
                  <a:pt x="6120750" y="2589352"/>
                  <a:pt x="6123988" y="2611450"/>
                </a:cubicBezTo>
                <a:cubicBezTo>
                  <a:pt x="6131227" y="2659455"/>
                  <a:pt x="6120940" y="2706131"/>
                  <a:pt x="6107796" y="2752235"/>
                </a:cubicBezTo>
                <a:cubicBezTo>
                  <a:pt x="6099034" y="2782716"/>
                  <a:pt x="6093699" y="2813958"/>
                  <a:pt x="6084744" y="2844248"/>
                </a:cubicBezTo>
                <a:cubicBezTo>
                  <a:pt x="6077886" y="2866918"/>
                  <a:pt x="6069694" y="2889587"/>
                  <a:pt x="6058646" y="2910353"/>
                </a:cubicBezTo>
                <a:cubicBezTo>
                  <a:pt x="6042452" y="2940455"/>
                  <a:pt x="6018067" y="2966742"/>
                  <a:pt x="6024544" y="3005035"/>
                </a:cubicBezTo>
                <a:cubicBezTo>
                  <a:pt x="6030260" y="3038756"/>
                  <a:pt x="6018259" y="3069235"/>
                  <a:pt x="6006828" y="3100099"/>
                </a:cubicBezTo>
                <a:cubicBezTo>
                  <a:pt x="5998446" y="3122770"/>
                  <a:pt x="5989871" y="3145436"/>
                  <a:pt x="5984537" y="3168870"/>
                </a:cubicBezTo>
                <a:cubicBezTo>
                  <a:pt x="5978251" y="3196686"/>
                  <a:pt x="5980920" y="3228119"/>
                  <a:pt x="5969297" y="3252885"/>
                </a:cubicBezTo>
                <a:cubicBezTo>
                  <a:pt x="5957105" y="3278795"/>
                  <a:pt x="5965297" y="3300319"/>
                  <a:pt x="5968726" y="3323372"/>
                </a:cubicBezTo>
                <a:cubicBezTo>
                  <a:pt x="5974061" y="3360139"/>
                  <a:pt x="5983967" y="3396719"/>
                  <a:pt x="5971395" y="3433866"/>
                </a:cubicBezTo>
                <a:cubicBezTo>
                  <a:pt x="5956153" y="3479015"/>
                  <a:pt x="5939769" y="3523785"/>
                  <a:pt x="5925292" y="3569124"/>
                </a:cubicBezTo>
                <a:cubicBezTo>
                  <a:pt x="5919765" y="3586653"/>
                  <a:pt x="5917479" y="3605509"/>
                  <a:pt x="5915003" y="3623799"/>
                </a:cubicBezTo>
                <a:cubicBezTo>
                  <a:pt x="5912906" y="3641134"/>
                  <a:pt x="5918242" y="3661899"/>
                  <a:pt x="5910241" y="3675238"/>
                </a:cubicBezTo>
                <a:cubicBezTo>
                  <a:pt x="5889667" y="3709529"/>
                  <a:pt x="5879569" y="3744770"/>
                  <a:pt x="5879569" y="3784397"/>
                </a:cubicBezTo>
                <a:cubicBezTo>
                  <a:pt x="5879569" y="3799258"/>
                  <a:pt x="5870996" y="3813737"/>
                  <a:pt x="5869471" y="3828785"/>
                </a:cubicBezTo>
                <a:cubicBezTo>
                  <a:pt x="5867567" y="3849362"/>
                  <a:pt x="5862423" y="3872985"/>
                  <a:pt x="5869664" y="3890891"/>
                </a:cubicBezTo>
                <a:cubicBezTo>
                  <a:pt x="5886809" y="3932993"/>
                  <a:pt x="5872519" y="3967091"/>
                  <a:pt x="5855566" y="4003861"/>
                </a:cubicBezTo>
                <a:cubicBezTo>
                  <a:pt x="5838801" y="4040058"/>
                  <a:pt x="5825466" y="4078159"/>
                  <a:pt x="5814416" y="4116641"/>
                </a:cubicBezTo>
                <a:cubicBezTo>
                  <a:pt x="5810415" y="4131119"/>
                  <a:pt x="5817085" y="4148453"/>
                  <a:pt x="5818417" y="4164458"/>
                </a:cubicBezTo>
                <a:cubicBezTo>
                  <a:pt x="5818798" y="4170174"/>
                  <a:pt x="5819370" y="4176461"/>
                  <a:pt x="5817466" y="4181603"/>
                </a:cubicBezTo>
                <a:cubicBezTo>
                  <a:pt x="5799176" y="4231324"/>
                  <a:pt x="5785269" y="4281810"/>
                  <a:pt x="5794794" y="4335722"/>
                </a:cubicBezTo>
                <a:cubicBezTo>
                  <a:pt x="5795747" y="4340674"/>
                  <a:pt x="5793650" y="4346201"/>
                  <a:pt x="5792317" y="4351154"/>
                </a:cubicBezTo>
                <a:cubicBezTo>
                  <a:pt x="5785461" y="4375349"/>
                  <a:pt x="5774601" y="4398972"/>
                  <a:pt x="5772124" y="4423545"/>
                </a:cubicBezTo>
                <a:cubicBezTo>
                  <a:pt x="5766028" y="4484127"/>
                  <a:pt x="5763550" y="4545086"/>
                  <a:pt x="5759550" y="4606053"/>
                </a:cubicBezTo>
                <a:cubicBezTo>
                  <a:pt x="5759361" y="4609863"/>
                  <a:pt x="5759361" y="4613864"/>
                  <a:pt x="5758027" y="4617291"/>
                </a:cubicBezTo>
                <a:cubicBezTo>
                  <a:pt x="5749834" y="4639772"/>
                  <a:pt x="5752502" y="4659393"/>
                  <a:pt x="5768123" y="4678445"/>
                </a:cubicBezTo>
                <a:cubicBezTo>
                  <a:pt x="5774982" y="4686828"/>
                  <a:pt x="5778601" y="4698258"/>
                  <a:pt x="5782412" y="4708734"/>
                </a:cubicBezTo>
                <a:cubicBezTo>
                  <a:pt x="5788127" y="4724167"/>
                  <a:pt x="5793650" y="4739978"/>
                  <a:pt x="5797271" y="4755980"/>
                </a:cubicBezTo>
                <a:cubicBezTo>
                  <a:pt x="5800700" y="4771793"/>
                  <a:pt x="5805462" y="4788747"/>
                  <a:pt x="5802796" y="4803988"/>
                </a:cubicBezTo>
                <a:cubicBezTo>
                  <a:pt x="5798035" y="4831420"/>
                  <a:pt x="5787366" y="4857522"/>
                  <a:pt x="5780315" y="4884572"/>
                </a:cubicBezTo>
                <a:cubicBezTo>
                  <a:pt x="5777837" y="4893907"/>
                  <a:pt x="5778221" y="4904195"/>
                  <a:pt x="5778030" y="4913909"/>
                </a:cubicBezTo>
                <a:cubicBezTo>
                  <a:pt x="5777459" y="4936201"/>
                  <a:pt x="5782984" y="4959061"/>
                  <a:pt x="5767171" y="4979253"/>
                </a:cubicBezTo>
                <a:cubicBezTo>
                  <a:pt x="5752311" y="4997922"/>
                  <a:pt x="5756692" y="5016785"/>
                  <a:pt x="5767932" y="5036405"/>
                </a:cubicBezTo>
                <a:cubicBezTo>
                  <a:pt x="5775934" y="5050504"/>
                  <a:pt x="5782221" y="5066505"/>
                  <a:pt x="5785269" y="5082317"/>
                </a:cubicBezTo>
                <a:cubicBezTo>
                  <a:pt x="5789460" y="5104036"/>
                  <a:pt x="5791175" y="5125562"/>
                  <a:pt x="5788697" y="5148995"/>
                </a:cubicBezTo>
                <a:cubicBezTo>
                  <a:pt x="5786983" y="5165570"/>
                  <a:pt x="5786221" y="5179097"/>
                  <a:pt x="5776125" y="5192051"/>
                </a:cubicBezTo>
                <a:cubicBezTo>
                  <a:pt x="5774601" y="5194145"/>
                  <a:pt x="5774219" y="5197955"/>
                  <a:pt x="5774412" y="5200813"/>
                </a:cubicBezTo>
                <a:cubicBezTo>
                  <a:pt x="5777649" y="5238343"/>
                  <a:pt x="5775934" y="5275491"/>
                  <a:pt x="5773646" y="5313403"/>
                </a:cubicBezTo>
                <a:cubicBezTo>
                  <a:pt x="5770601" y="5361598"/>
                  <a:pt x="5779553" y="5412276"/>
                  <a:pt x="5811559" y="5453995"/>
                </a:cubicBezTo>
                <a:cubicBezTo>
                  <a:pt x="5816322" y="5460092"/>
                  <a:pt x="5818417" y="5469236"/>
                  <a:pt x="5819562" y="5477239"/>
                </a:cubicBezTo>
                <a:cubicBezTo>
                  <a:pt x="5824514" y="5514957"/>
                  <a:pt x="5827942" y="5552869"/>
                  <a:pt x="5833467" y="5590590"/>
                </a:cubicBezTo>
                <a:cubicBezTo>
                  <a:pt x="5836516" y="5611164"/>
                  <a:pt x="5839182" y="5632691"/>
                  <a:pt x="5847565" y="5651360"/>
                </a:cubicBezTo>
                <a:cubicBezTo>
                  <a:pt x="5855756" y="5669647"/>
                  <a:pt x="5865471" y="5684320"/>
                  <a:pt x="5848327" y="5695178"/>
                </a:cubicBezTo>
                <a:cubicBezTo>
                  <a:pt x="5857471" y="5714607"/>
                  <a:pt x="5865092" y="5731564"/>
                  <a:pt x="5873282" y="5748136"/>
                </a:cubicBezTo>
                <a:cubicBezTo>
                  <a:pt x="5876329" y="5754234"/>
                  <a:pt x="5881284" y="5759378"/>
                  <a:pt x="5884142" y="5765474"/>
                </a:cubicBezTo>
                <a:cubicBezTo>
                  <a:pt x="5887190" y="5771953"/>
                  <a:pt x="5889094" y="5779191"/>
                  <a:pt x="5890620" y="5786239"/>
                </a:cubicBezTo>
                <a:cubicBezTo>
                  <a:pt x="5897477" y="5817674"/>
                  <a:pt x="5903763" y="5849107"/>
                  <a:pt x="5911194" y="5880348"/>
                </a:cubicBezTo>
                <a:cubicBezTo>
                  <a:pt x="5912717" y="5886447"/>
                  <a:pt x="5918813" y="5891590"/>
                  <a:pt x="5922813" y="5897114"/>
                </a:cubicBezTo>
                <a:cubicBezTo>
                  <a:pt x="5925481" y="5900735"/>
                  <a:pt x="5929482" y="5904353"/>
                  <a:pt x="5930054" y="5908355"/>
                </a:cubicBezTo>
                <a:cubicBezTo>
                  <a:pt x="5934626" y="5938836"/>
                  <a:pt x="5939961" y="5969124"/>
                  <a:pt x="5942246" y="5999796"/>
                </a:cubicBezTo>
                <a:cubicBezTo>
                  <a:pt x="5944149" y="6025515"/>
                  <a:pt x="5943580" y="6050282"/>
                  <a:pt x="5976728" y="6056948"/>
                </a:cubicBezTo>
                <a:cubicBezTo>
                  <a:pt x="5982443" y="6058092"/>
                  <a:pt x="5988540" y="6066284"/>
                  <a:pt x="5991396" y="6072569"/>
                </a:cubicBezTo>
                <a:cubicBezTo>
                  <a:pt x="5999589" y="6090477"/>
                  <a:pt x="6005113" y="6109530"/>
                  <a:pt x="6013494" y="6127247"/>
                </a:cubicBezTo>
                <a:cubicBezTo>
                  <a:pt x="6041500" y="6185351"/>
                  <a:pt x="6059217" y="6246121"/>
                  <a:pt x="6055978" y="6311084"/>
                </a:cubicBezTo>
                <a:cubicBezTo>
                  <a:pt x="6055026" y="6331277"/>
                  <a:pt x="6044737" y="6350899"/>
                  <a:pt x="6040926" y="6363664"/>
                </a:cubicBezTo>
                <a:cubicBezTo>
                  <a:pt x="6055978" y="6400429"/>
                  <a:pt x="6070456" y="6431292"/>
                  <a:pt x="6081315" y="6463490"/>
                </a:cubicBezTo>
                <a:cubicBezTo>
                  <a:pt x="6091031" y="6491874"/>
                  <a:pt x="6097127" y="6521593"/>
                  <a:pt x="6104175" y="6550742"/>
                </a:cubicBezTo>
                <a:cubicBezTo>
                  <a:pt x="6106844" y="6561411"/>
                  <a:pt x="6108367" y="6572269"/>
                  <a:pt x="6109702" y="6583128"/>
                </a:cubicBezTo>
                <a:cubicBezTo>
                  <a:pt x="6113892" y="6617036"/>
                  <a:pt x="6103795" y="6652472"/>
                  <a:pt x="6119798" y="6685617"/>
                </a:cubicBezTo>
                <a:cubicBezTo>
                  <a:pt x="6128180" y="6702955"/>
                  <a:pt x="6138276" y="6720103"/>
                  <a:pt x="6142658" y="6738388"/>
                </a:cubicBezTo>
                <a:cubicBezTo>
                  <a:pt x="6147421" y="6758011"/>
                  <a:pt x="6154851" y="6777207"/>
                  <a:pt x="6160162" y="6796804"/>
                </a:cubicBezTo>
                <a:lnTo>
                  <a:pt x="6164933" y="6857457"/>
                </a:lnTo>
                <a:lnTo>
                  <a:pt x="6037694" y="6857457"/>
                </a:lnTo>
                <a:lnTo>
                  <a:pt x="6037694" y="6857998"/>
                </a:lnTo>
                <a:lnTo>
                  <a:pt x="0" y="6857998"/>
                </a:lnTo>
                <a:close/>
              </a:path>
            </a:pathLst>
          </a:custGeom>
          <a:effectLst>
            <a:outerShdw blurRad="381000" dist="152400" algn="tl" rotWithShape="0">
              <a:prstClr val="black">
                <a:alpha val="10000"/>
              </a:prst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DFAE5F-D576-7172-A717-5257AFA23D01}"/>
              </a:ext>
            </a:extLst>
          </p:cNvPr>
          <p:cNvSpPr txBox="1"/>
          <p:nvPr/>
        </p:nvSpPr>
        <p:spPr>
          <a:xfrm>
            <a:off x="6280635" y="1582983"/>
            <a:ext cx="5555589" cy="509700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solidFill>
                  <a:schemeClr val="bg1"/>
                </a:solidFill>
              </a:rPr>
              <a:t>Se </a:t>
            </a:r>
            <a:r>
              <a:rPr lang="en-US" sz="2400" err="1">
                <a:solidFill>
                  <a:schemeClr val="bg1"/>
                </a:solidFill>
              </a:rPr>
              <a:t>consideró</a:t>
            </a:r>
            <a:r>
              <a:rPr lang="en-US" sz="2400" dirty="0">
                <a:solidFill>
                  <a:schemeClr val="bg1"/>
                </a:solidFill>
              </a:rPr>
              <a:t> la </a:t>
            </a:r>
            <a:r>
              <a:rPr lang="en-US" sz="2400" err="1">
                <a:solidFill>
                  <a:schemeClr val="bg1"/>
                </a:solidFill>
              </a:rPr>
              <a:t>localización</a:t>
            </a:r>
            <a:r>
              <a:rPr lang="en-US" sz="2400" dirty="0">
                <a:solidFill>
                  <a:schemeClr val="bg1"/>
                </a:solidFill>
              </a:rPr>
              <a:t> y </a:t>
            </a:r>
            <a:r>
              <a:rPr lang="en-US" sz="2400" err="1">
                <a:solidFill>
                  <a:schemeClr val="bg1"/>
                </a:solidFill>
              </a:rPr>
              <a:t>concentración</a:t>
            </a:r>
            <a:r>
              <a:rPr lang="en-US" sz="2400" dirty="0">
                <a:solidFill>
                  <a:schemeClr val="bg1"/>
                </a:solidFill>
              </a:rPr>
              <a:t> de: </a:t>
            </a:r>
            <a:endParaRPr lang="es-ES" sz="240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solidFill>
                <a:schemeClr val="bg1"/>
              </a:solidFill>
              <a:latin typeface="Aptos Display"/>
            </a:endParaRPr>
          </a:p>
          <a:p>
            <a:pPr marL="457200" indent="-342900" algn="just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 err="1">
                <a:solidFill>
                  <a:schemeClr val="bg1"/>
                </a:solidFill>
                <a:latin typeface="Aptos Display"/>
              </a:rPr>
              <a:t>Áreas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Silvestres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protegidas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(3)</a:t>
            </a:r>
          </a:p>
          <a:p>
            <a:pPr marL="457200" indent="-342900" algn="just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 err="1">
                <a:solidFill>
                  <a:schemeClr val="bg1"/>
                </a:solidFill>
                <a:latin typeface="Aptos Display"/>
              </a:rPr>
              <a:t>Termas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(5)</a:t>
            </a:r>
          </a:p>
          <a:p>
            <a:pPr marL="457200" indent="-342900" algn="just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 err="1">
                <a:solidFill>
                  <a:schemeClr val="bg1"/>
                </a:solidFill>
                <a:latin typeface="Aptos Display"/>
              </a:rPr>
              <a:t>Densidad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de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atractivos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turísticos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</a:p>
          <a:p>
            <a:pPr marL="457200" indent="-342900" algn="just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 dirty="0">
                <a:solidFill>
                  <a:schemeClr val="bg1"/>
                </a:solidFill>
                <a:latin typeface="Aptos Display"/>
              </a:rPr>
              <a:t>Planta </a:t>
            </a:r>
            <a:r>
              <a:rPr lang="en-US" sz="2400" dirty="0" err="1">
                <a:solidFill>
                  <a:schemeClr val="bg1"/>
                </a:solidFill>
                <a:latin typeface="Aptos Display"/>
              </a:rPr>
              <a:t>turística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ptos Display"/>
              </a:rPr>
              <a:t>existente</a:t>
            </a:r>
            <a:endParaRPr lang="en-US" sz="2400" dirty="0">
              <a:solidFill>
                <a:schemeClr val="bg1"/>
              </a:solidFill>
              <a:latin typeface="Aptos Display"/>
            </a:endParaRPr>
          </a:p>
          <a:p>
            <a:pPr marL="457200" indent="-342900" algn="just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 dirty="0">
                <a:solidFill>
                  <a:schemeClr val="bg1"/>
                </a:solidFill>
                <a:latin typeface="Aptos Display"/>
              </a:rPr>
              <a:t>Los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ejes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estructurantes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de la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comuna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,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caminos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principales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y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estratégicos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como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red de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conexión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entre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atractivos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y planta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turística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- Red Interlagos que vertebra y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conecta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los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principales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</a:t>
            </a:r>
            <a:r>
              <a:rPr lang="en-US" sz="2400" err="1">
                <a:solidFill>
                  <a:schemeClr val="bg1"/>
                </a:solidFill>
                <a:latin typeface="Aptos Display"/>
              </a:rPr>
              <a:t>atractivos</a:t>
            </a:r>
            <a:r>
              <a:rPr lang="en-US" sz="2400" dirty="0">
                <a:solidFill>
                  <a:schemeClr val="bg1"/>
                </a:solidFill>
                <a:latin typeface="Aptos Display"/>
              </a:rPr>
              <a:t> de la zona.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66CD7887-7305-9C35-AE20-8E7E228A5191}"/>
              </a:ext>
            </a:extLst>
          </p:cNvPr>
          <p:cNvSpPr txBox="1"/>
          <p:nvPr/>
        </p:nvSpPr>
        <p:spPr>
          <a:xfrm>
            <a:off x="6361667" y="269645"/>
            <a:ext cx="5121564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solidFill>
                  <a:srgbClr val="FFC000"/>
                </a:solidFill>
              </a:rPr>
              <a:t>POLÍGONO ZOIT CURACAUTÍN</a:t>
            </a:r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8DEDD3F2-B5C9-DF91-7ECE-024E54E534D7}"/>
              </a:ext>
            </a:extLst>
          </p:cNvPr>
          <p:cNvSpPr txBox="1"/>
          <p:nvPr/>
        </p:nvSpPr>
        <p:spPr>
          <a:xfrm>
            <a:off x="6996287" y="791823"/>
            <a:ext cx="4129526" cy="46166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solidFill>
                  <a:srgbClr val="92D050"/>
                </a:solidFill>
              </a:rPr>
              <a:t>42% </a:t>
            </a:r>
            <a:r>
              <a:rPr lang="en-US" sz="2400" b="1" dirty="0" err="1">
                <a:solidFill>
                  <a:srgbClr val="92D050"/>
                </a:solidFill>
              </a:rPr>
              <a:t>superficie</a:t>
            </a:r>
            <a:r>
              <a:rPr lang="en-US" sz="2400" b="1" dirty="0">
                <a:solidFill>
                  <a:srgbClr val="92D050"/>
                </a:solidFill>
              </a:rPr>
              <a:t> </a:t>
            </a:r>
            <a:r>
              <a:rPr lang="en-US" sz="2400" b="1" dirty="0" err="1">
                <a:solidFill>
                  <a:srgbClr val="92D050"/>
                </a:solidFill>
              </a:rPr>
              <a:t>comunal</a:t>
            </a:r>
            <a:endParaRPr lang="en-US" sz="24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591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EE70AE2-832E-4D1F-A983-946F2217D1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B6D748-D7DF-C7B7-237F-1D0541D25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3567" y="191836"/>
            <a:ext cx="6140449" cy="13234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b="1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Modelo</a:t>
            </a:r>
            <a:r>
              <a:rPr lang="en-US" sz="4000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de </a:t>
            </a:r>
            <a:r>
              <a:rPr lang="en-US" sz="4000" b="1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Gobernanza</a:t>
            </a:r>
            <a:br>
              <a:rPr lang="en-US" sz="4000" b="1" dirty="0">
                <a:latin typeface="+mn-lt"/>
                <a:ea typeface="+mn-ea"/>
                <a:cs typeface="+mn-cs"/>
              </a:rPr>
            </a:br>
            <a:r>
              <a:rPr lang="en-US" sz="4000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 ZOIT </a:t>
            </a:r>
            <a:r>
              <a:rPr lang="en-US" sz="4000" b="1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Curacautín</a:t>
            </a:r>
            <a:r>
              <a:rPr lang="en-US" sz="4000" b="1" dirty="0">
                <a:solidFill>
                  <a:schemeClr val="bg1"/>
                </a:solidFill>
              </a:rPr>
              <a:t> </a:t>
            </a:r>
            <a:endParaRPr lang="es-ES" sz="4000" dirty="0">
              <a:solidFill>
                <a:schemeClr val="bg1"/>
              </a:solidFill>
            </a:endParaRPr>
          </a:p>
        </p:txBody>
      </p:sp>
      <p:pic>
        <p:nvPicPr>
          <p:cNvPr id="7" name="Imagen 6" descr="Imagen 1388867751, Imagen">
            <a:extLst>
              <a:ext uri="{FF2B5EF4-FFF2-40B4-BE49-F238E27FC236}">
                <a16:creationId xmlns:a16="http://schemas.microsoft.com/office/drawing/2014/main" id="{4F8B2AFB-5427-D675-F161-CEC19EFAECB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7876" b="-1"/>
          <a:stretch>
            <a:fillRect/>
          </a:stretch>
        </p:blipFill>
        <p:spPr>
          <a:xfrm>
            <a:off x="-7809" y="1"/>
            <a:ext cx="4566747" cy="3333749"/>
          </a:xfrm>
          <a:custGeom>
            <a:avLst/>
            <a:gdLst/>
            <a:ahLst/>
            <a:cxnLst/>
            <a:rect l="l" t="t" r="r" b="b"/>
            <a:pathLst>
              <a:path w="4566747" h="3333749">
                <a:moveTo>
                  <a:pt x="3726625" y="1508457"/>
                </a:moveTo>
                <a:lnTo>
                  <a:pt x="3698531" y="1596213"/>
                </a:lnTo>
                <a:cubicBezTo>
                  <a:pt x="3696054" y="1604978"/>
                  <a:pt x="3697579" y="1615836"/>
                  <a:pt x="3700436" y="1624980"/>
                </a:cubicBezTo>
                <a:cubicBezTo>
                  <a:pt x="3710152" y="1656223"/>
                  <a:pt x="3734537" y="1676036"/>
                  <a:pt x="3757017" y="1697753"/>
                </a:cubicBezTo>
                <a:cubicBezTo>
                  <a:pt x="3766924" y="1707279"/>
                  <a:pt x="3773972" y="1720423"/>
                  <a:pt x="3779686" y="1733188"/>
                </a:cubicBezTo>
                <a:cubicBezTo>
                  <a:pt x="3794357" y="1766335"/>
                  <a:pt x="3807501" y="1800246"/>
                  <a:pt x="3821407" y="1833775"/>
                </a:cubicBezTo>
                <a:cubicBezTo>
                  <a:pt x="3822741" y="1837013"/>
                  <a:pt x="3826170" y="1839679"/>
                  <a:pt x="3829028" y="1842158"/>
                </a:cubicBezTo>
                <a:cubicBezTo>
                  <a:pt x="3859129" y="1866922"/>
                  <a:pt x="3889418" y="1891497"/>
                  <a:pt x="3919519" y="1916454"/>
                </a:cubicBezTo>
                <a:cubicBezTo>
                  <a:pt x="3925233" y="1921216"/>
                  <a:pt x="3929425" y="1928076"/>
                  <a:pt x="3934949" y="1933219"/>
                </a:cubicBezTo>
                <a:cubicBezTo>
                  <a:pt x="3942569" y="1940459"/>
                  <a:pt x="3949810" y="1949603"/>
                  <a:pt x="3958954" y="1953413"/>
                </a:cubicBezTo>
                <a:cubicBezTo>
                  <a:pt x="3987719" y="1965224"/>
                  <a:pt x="4000103" y="1987894"/>
                  <a:pt x="4005437" y="2016469"/>
                </a:cubicBezTo>
                <a:cubicBezTo>
                  <a:pt x="4010390" y="2042570"/>
                  <a:pt x="4014582" y="2068669"/>
                  <a:pt x="4020296" y="2094578"/>
                </a:cubicBezTo>
                <a:cubicBezTo>
                  <a:pt x="4027154" y="2126201"/>
                  <a:pt x="4034584" y="2157636"/>
                  <a:pt x="4042967" y="2188879"/>
                </a:cubicBezTo>
                <a:cubicBezTo>
                  <a:pt x="4046587" y="2202404"/>
                  <a:pt x="4050777" y="2216692"/>
                  <a:pt x="4058207" y="2228314"/>
                </a:cubicBezTo>
                <a:cubicBezTo>
                  <a:pt x="4078782" y="2260890"/>
                  <a:pt x="4092688" y="2295753"/>
                  <a:pt x="4087164" y="2334044"/>
                </a:cubicBezTo>
                <a:cubicBezTo>
                  <a:pt x="4082782" y="2364715"/>
                  <a:pt x="4094022" y="2390434"/>
                  <a:pt x="4111549" y="2409485"/>
                </a:cubicBezTo>
                <a:cubicBezTo>
                  <a:pt x="4119503" y="2418154"/>
                  <a:pt x="4125016" y="2426976"/>
                  <a:pt x="4128650" y="2435912"/>
                </a:cubicBezTo>
                <a:lnTo>
                  <a:pt x="4134481" y="2463017"/>
                </a:lnTo>
                <a:lnTo>
                  <a:pt x="4134480" y="2463032"/>
                </a:lnTo>
                <a:lnTo>
                  <a:pt x="4125839" y="2518261"/>
                </a:lnTo>
                <a:lnTo>
                  <a:pt x="4125838" y="2518263"/>
                </a:lnTo>
                <a:cubicBezTo>
                  <a:pt x="4123171" y="2527789"/>
                  <a:pt x="4122027" y="2536457"/>
                  <a:pt x="4122194" y="2545005"/>
                </a:cubicBezTo>
                <a:lnTo>
                  <a:pt x="4122194" y="2545006"/>
                </a:lnTo>
                <a:cubicBezTo>
                  <a:pt x="4122360" y="2553555"/>
                  <a:pt x="4123837" y="2561985"/>
                  <a:pt x="4126408" y="2571034"/>
                </a:cubicBezTo>
                <a:cubicBezTo>
                  <a:pt x="4138410" y="2612945"/>
                  <a:pt x="4170987" y="2640950"/>
                  <a:pt x="4199562" y="2668001"/>
                </a:cubicBezTo>
                <a:cubicBezTo>
                  <a:pt x="4223947" y="2691054"/>
                  <a:pt x="4237663" y="2716963"/>
                  <a:pt x="4247952" y="2745348"/>
                </a:cubicBezTo>
                <a:lnTo>
                  <a:pt x="4247953" y="2745351"/>
                </a:lnTo>
                <a:lnTo>
                  <a:pt x="4253873" y="2778005"/>
                </a:lnTo>
                <a:lnTo>
                  <a:pt x="4253453" y="2785439"/>
                </a:lnTo>
                <a:lnTo>
                  <a:pt x="4243374" y="2811779"/>
                </a:lnTo>
                <a:lnTo>
                  <a:pt x="4243370" y="2811786"/>
                </a:lnTo>
                <a:lnTo>
                  <a:pt x="4243372" y="2811786"/>
                </a:lnTo>
                <a:lnTo>
                  <a:pt x="4243374" y="2811779"/>
                </a:lnTo>
                <a:lnTo>
                  <a:pt x="4253024" y="2793022"/>
                </a:lnTo>
                <a:lnTo>
                  <a:pt x="4253453" y="2785439"/>
                </a:lnTo>
                <a:lnTo>
                  <a:pt x="4254653" y="2782304"/>
                </a:lnTo>
                <a:lnTo>
                  <a:pt x="4253873" y="2778005"/>
                </a:lnTo>
                <a:lnTo>
                  <a:pt x="4254283" y="2770756"/>
                </a:lnTo>
                <a:lnTo>
                  <a:pt x="4247953" y="2745351"/>
                </a:lnTo>
                <a:lnTo>
                  <a:pt x="4247952" y="2745347"/>
                </a:lnTo>
                <a:cubicBezTo>
                  <a:pt x="4237663" y="2716962"/>
                  <a:pt x="4223947" y="2691053"/>
                  <a:pt x="4199562" y="2668000"/>
                </a:cubicBezTo>
                <a:cubicBezTo>
                  <a:pt x="4170987" y="2640949"/>
                  <a:pt x="4138410" y="2612944"/>
                  <a:pt x="4126408" y="2571033"/>
                </a:cubicBezTo>
                <a:lnTo>
                  <a:pt x="4122194" y="2545006"/>
                </a:lnTo>
                <a:lnTo>
                  <a:pt x="4125838" y="2518264"/>
                </a:lnTo>
                <a:lnTo>
                  <a:pt x="4125839" y="2518261"/>
                </a:lnTo>
                <a:lnTo>
                  <a:pt x="4132419" y="2490550"/>
                </a:lnTo>
                <a:lnTo>
                  <a:pt x="4134480" y="2463032"/>
                </a:lnTo>
                <a:lnTo>
                  <a:pt x="4134482" y="2463018"/>
                </a:lnTo>
                <a:lnTo>
                  <a:pt x="4134481" y="2463017"/>
                </a:lnTo>
                <a:lnTo>
                  <a:pt x="4134482" y="2463017"/>
                </a:lnTo>
                <a:cubicBezTo>
                  <a:pt x="4133600" y="2444776"/>
                  <a:pt x="4127457" y="2426821"/>
                  <a:pt x="4111549" y="2409484"/>
                </a:cubicBezTo>
                <a:cubicBezTo>
                  <a:pt x="4094022" y="2390433"/>
                  <a:pt x="4082782" y="2364714"/>
                  <a:pt x="4087164" y="2334043"/>
                </a:cubicBezTo>
                <a:cubicBezTo>
                  <a:pt x="4092688" y="2295752"/>
                  <a:pt x="4078782" y="2260889"/>
                  <a:pt x="4058207" y="2228313"/>
                </a:cubicBezTo>
                <a:cubicBezTo>
                  <a:pt x="4050777" y="2216691"/>
                  <a:pt x="4046587" y="2202403"/>
                  <a:pt x="4042967" y="2188878"/>
                </a:cubicBezTo>
                <a:cubicBezTo>
                  <a:pt x="4034584" y="2157635"/>
                  <a:pt x="4027154" y="2126200"/>
                  <a:pt x="4020296" y="2094577"/>
                </a:cubicBezTo>
                <a:cubicBezTo>
                  <a:pt x="4014582" y="2068668"/>
                  <a:pt x="4010390" y="2042569"/>
                  <a:pt x="4005437" y="2016468"/>
                </a:cubicBezTo>
                <a:cubicBezTo>
                  <a:pt x="4000103" y="1987893"/>
                  <a:pt x="3987719" y="1965223"/>
                  <a:pt x="3958954" y="1953412"/>
                </a:cubicBezTo>
                <a:cubicBezTo>
                  <a:pt x="3949810" y="1949602"/>
                  <a:pt x="3942569" y="1940458"/>
                  <a:pt x="3934949" y="1933218"/>
                </a:cubicBezTo>
                <a:cubicBezTo>
                  <a:pt x="3929425" y="1928075"/>
                  <a:pt x="3925233" y="1921215"/>
                  <a:pt x="3919519" y="1916453"/>
                </a:cubicBezTo>
                <a:cubicBezTo>
                  <a:pt x="3889418" y="1891496"/>
                  <a:pt x="3859129" y="1866921"/>
                  <a:pt x="3829028" y="1842157"/>
                </a:cubicBezTo>
                <a:cubicBezTo>
                  <a:pt x="3826170" y="1839678"/>
                  <a:pt x="3822741" y="1837012"/>
                  <a:pt x="3821407" y="1833774"/>
                </a:cubicBezTo>
                <a:cubicBezTo>
                  <a:pt x="3807501" y="1800245"/>
                  <a:pt x="3794358" y="1766334"/>
                  <a:pt x="3779686" y="1733187"/>
                </a:cubicBezTo>
                <a:cubicBezTo>
                  <a:pt x="3773972" y="1720422"/>
                  <a:pt x="3766924" y="1707278"/>
                  <a:pt x="3757018" y="1697752"/>
                </a:cubicBezTo>
                <a:cubicBezTo>
                  <a:pt x="3734538" y="1676035"/>
                  <a:pt x="3710152" y="1656222"/>
                  <a:pt x="3700436" y="1624979"/>
                </a:cubicBezTo>
                <a:cubicBezTo>
                  <a:pt x="3697580" y="1615835"/>
                  <a:pt x="3696055" y="1604977"/>
                  <a:pt x="3698532" y="1596212"/>
                </a:cubicBezTo>
                <a:close/>
                <a:moveTo>
                  <a:pt x="3745230" y="1459072"/>
                </a:moveTo>
                <a:lnTo>
                  <a:pt x="3745229" y="1459073"/>
                </a:lnTo>
                <a:lnTo>
                  <a:pt x="3736012" y="1481571"/>
                </a:lnTo>
                <a:close/>
                <a:moveTo>
                  <a:pt x="3764423" y="1268757"/>
                </a:moveTo>
                <a:cubicBezTo>
                  <a:pt x="3764875" y="1275401"/>
                  <a:pt x="3766447" y="1281688"/>
                  <a:pt x="3769590" y="1286069"/>
                </a:cubicBezTo>
                <a:cubicBezTo>
                  <a:pt x="3784163" y="1306929"/>
                  <a:pt x="3790403" y="1328552"/>
                  <a:pt x="3791927" y="1350627"/>
                </a:cubicBezTo>
                <a:lnTo>
                  <a:pt x="3786333" y="1413839"/>
                </a:lnTo>
                <a:lnTo>
                  <a:pt x="3791928" y="1350626"/>
                </a:lnTo>
                <a:cubicBezTo>
                  <a:pt x="3790403" y="1328551"/>
                  <a:pt x="3784164" y="1306929"/>
                  <a:pt x="3769590" y="1286068"/>
                </a:cubicBezTo>
                <a:close/>
                <a:moveTo>
                  <a:pt x="3706152" y="773034"/>
                </a:moveTo>
                <a:lnTo>
                  <a:pt x="3706152" y="773035"/>
                </a:lnTo>
                <a:cubicBezTo>
                  <a:pt x="3708438" y="800276"/>
                  <a:pt x="3711676" y="827329"/>
                  <a:pt x="3714152" y="854379"/>
                </a:cubicBezTo>
                <a:cubicBezTo>
                  <a:pt x="3716438" y="878956"/>
                  <a:pt x="3717200" y="903722"/>
                  <a:pt x="3745205" y="915343"/>
                </a:cubicBezTo>
                <a:cubicBezTo>
                  <a:pt x="3749587" y="917059"/>
                  <a:pt x="3752825" y="922773"/>
                  <a:pt x="3755683" y="927155"/>
                </a:cubicBezTo>
                <a:cubicBezTo>
                  <a:pt x="3799691" y="994785"/>
                  <a:pt x="3798547" y="1030980"/>
                  <a:pt x="3752063" y="1097087"/>
                </a:cubicBezTo>
                <a:cubicBezTo>
                  <a:pt x="3747301" y="1103945"/>
                  <a:pt x="3743871" y="1118613"/>
                  <a:pt x="3747681" y="1123185"/>
                </a:cubicBezTo>
                <a:cubicBezTo>
                  <a:pt x="3763493" y="1142617"/>
                  <a:pt x="3770542" y="1162953"/>
                  <a:pt x="3772400" y="1184028"/>
                </a:cubicBezTo>
                <a:cubicBezTo>
                  <a:pt x="3770542" y="1162953"/>
                  <a:pt x="3763494" y="1142616"/>
                  <a:pt x="3747682" y="1123184"/>
                </a:cubicBezTo>
                <a:cubicBezTo>
                  <a:pt x="3743872" y="1118612"/>
                  <a:pt x="3747302" y="1103944"/>
                  <a:pt x="3752064" y="1097086"/>
                </a:cubicBezTo>
                <a:cubicBezTo>
                  <a:pt x="3798548" y="1030979"/>
                  <a:pt x="3799692" y="994784"/>
                  <a:pt x="3755684" y="927154"/>
                </a:cubicBezTo>
                <a:cubicBezTo>
                  <a:pt x="3752826" y="922772"/>
                  <a:pt x="3749588" y="917058"/>
                  <a:pt x="3745206" y="915342"/>
                </a:cubicBezTo>
                <a:cubicBezTo>
                  <a:pt x="3717200" y="903721"/>
                  <a:pt x="3716438" y="878955"/>
                  <a:pt x="3714152" y="854378"/>
                </a:cubicBezTo>
                <a:close/>
                <a:moveTo>
                  <a:pt x="3761553" y="517850"/>
                </a:moveTo>
                <a:lnTo>
                  <a:pt x="3752635" y="556047"/>
                </a:lnTo>
                <a:cubicBezTo>
                  <a:pt x="3750539" y="564048"/>
                  <a:pt x="3745015" y="572622"/>
                  <a:pt x="3746157" y="580050"/>
                </a:cubicBezTo>
                <a:cubicBezTo>
                  <a:pt x="3749491" y="601578"/>
                  <a:pt x="3747062" y="622200"/>
                  <a:pt x="3742776" y="642537"/>
                </a:cubicBezTo>
                <a:lnTo>
                  <a:pt x="3730253" y="694927"/>
                </a:lnTo>
                <a:lnTo>
                  <a:pt x="3742777" y="642536"/>
                </a:lnTo>
                <a:cubicBezTo>
                  <a:pt x="3747063" y="622200"/>
                  <a:pt x="3749492" y="601577"/>
                  <a:pt x="3746158" y="580049"/>
                </a:cubicBezTo>
                <a:cubicBezTo>
                  <a:pt x="3745016" y="572621"/>
                  <a:pt x="3750540" y="564047"/>
                  <a:pt x="3752636" y="556046"/>
                </a:cubicBezTo>
                <a:close/>
                <a:moveTo>
                  <a:pt x="3760066" y="313532"/>
                </a:moveTo>
                <a:lnTo>
                  <a:pt x="3760065" y="313533"/>
                </a:lnTo>
                <a:cubicBezTo>
                  <a:pt x="3755873" y="316389"/>
                  <a:pt x="3758159" y="330298"/>
                  <a:pt x="3759493" y="338870"/>
                </a:cubicBezTo>
                <a:lnTo>
                  <a:pt x="3759499" y="338898"/>
                </a:lnTo>
                <a:lnTo>
                  <a:pt x="3769400" y="395639"/>
                </a:lnTo>
                <a:lnTo>
                  <a:pt x="3765590" y="367327"/>
                </a:lnTo>
                <a:lnTo>
                  <a:pt x="3759499" y="338898"/>
                </a:lnTo>
                <a:lnTo>
                  <a:pt x="3759494" y="338869"/>
                </a:lnTo>
                <a:cubicBezTo>
                  <a:pt x="3758827" y="334583"/>
                  <a:pt x="3757922" y="328963"/>
                  <a:pt x="3757708" y="324057"/>
                </a:cubicBezTo>
                <a:close/>
                <a:moveTo>
                  <a:pt x="3782393" y="281567"/>
                </a:moveTo>
                <a:lnTo>
                  <a:pt x="3777498" y="295414"/>
                </a:lnTo>
                <a:lnTo>
                  <a:pt x="3777499" y="295414"/>
                </a:lnTo>
                <a:close/>
                <a:moveTo>
                  <a:pt x="3769073" y="24485"/>
                </a:moveTo>
                <a:lnTo>
                  <a:pt x="3766810" y="74128"/>
                </a:lnTo>
                <a:cubicBezTo>
                  <a:pt x="3767733" y="91491"/>
                  <a:pt x="3770043" y="108702"/>
                  <a:pt x="3772734" y="125860"/>
                </a:cubicBezTo>
                <a:lnTo>
                  <a:pt x="3777129" y="153387"/>
                </a:lnTo>
                <a:lnTo>
                  <a:pt x="3785402" y="228943"/>
                </a:lnTo>
                <a:lnTo>
                  <a:pt x="3780943" y="177270"/>
                </a:lnTo>
                <a:lnTo>
                  <a:pt x="3777129" y="153387"/>
                </a:lnTo>
                <a:lnTo>
                  <a:pt x="3776930" y="151568"/>
                </a:lnTo>
                <a:cubicBezTo>
                  <a:pt x="3772700" y="125875"/>
                  <a:pt x="3768195" y="100173"/>
                  <a:pt x="3766811" y="74128"/>
                </a:cubicBezTo>
                <a:close/>
                <a:moveTo>
                  <a:pt x="3766492" y="0"/>
                </a:moveTo>
                <a:lnTo>
                  <a:pt x="3769210" y="21485"/>
                </a:lnTo>
                <a:lnTo>
                  <a:pt x="3766492" y="0"/>
                </a:lnTo>
                <a:lnTo>
                  <a:pt x="4230600" y="0"/>
                </a:lnTo>
                <a:lnTo>
                  <a:pt x="4229473" y="2816"/>
                </a:lnTo>
                <a:cubicBezTo>
                  <a:pt x="4221091" y="21485"/>
                  <a:pt x="4218423" y="43011"/>
                  <a:pt x="4215374" y="63586"/>
                </a:cubicBezTo>
                <a:cubicBezTo>
                  <a:pt x="4209850" y="101307"/>
                  <a:pt x="4206420" y="139218"/>
                  <a:pt x="4201468" y="176938"/>
                </a:cubicBezTo>
                <a:cubicBezTo>
                  <a:pt x="4200324" y="184940"/>
                  <a:pt x="4198230" y="194084"/>
                  <a:pt x="4193466" y="200181"/>
                </a:cubicBezTo>
                <a:cubicBezTo>
                  <a:pt x="4161461" y="241900"/>
                  <a:pt x="4152508" y="292578"/>
                  <a:pt x="4155554" y="340773"/>
                </a:cubicBezTo>
                <a:cubicBezTo>
                  <a:pt x="4157843" y="378685"/>
                  <a:pt x="4159557" y="415834"/>
                  <a:pt x="4156319" y="453363"/>
                </a:cubicBezTo>
                <a:cubicBezTo>
                  <a:pt x="4156127" y="456221"/>
                  <a:pt x="4156509" y="460031"/>
                  <a:pt x="4158033" y="462125"/>
                </a:cubicBezTo>
                <a:cubicBezTo>
                  <a:pt x="4168129" y="475080"/>
                  <a:pt x="4168891" y="488606"/>
                  <a:pt x="4170605" y="505181"/>
                </a:cubicBezTo>
                <a:cubicBezTo>
                  <a:pt x="4173083" y="528614"/>
                  <a:pt x="4171367" y="550140"/>
                  <a:pt x="4167177" y="571859"/>
                </a:cubicBezTo>
                <a:cubicBezTo>
                  <a:pt x="4164129" y="587671"/>
                  <a:pt x="4157843" y="603672"/>
                  <a:pt x="4149840" y="617771"/>
                </a:cubicBezTo>
                <a:cubicBezTo>
                  <a:pt x="4138600" y="637391"/>
                  <a:pt x="4134220" y="656254"/>
                  <a:pt x="4149078" y="674922"/>
                </a:cubicBezTo>
                <a:cubicBezTo>
                  <a:pt x="4164891" y="695115"/>
                  <a:pt x="4159367" y="717976"/>
                  <a:pt x="4159937" y="740267"/>
                </a:cubicBezTo>
                <a:cubicBezTo>
                  <a:pt x="4160129" y="749981"/>
                  <a:pt x="4159747" y="760269"/>
                  <a:pt x="4162223" y="769604"/>
                </a:cubicBezTo>
                <a:cubicBezTo>
                  <a:pt x="4169273" y="796654"/>
                  <a:pt x="4179941" y="822755"/>
                  <a:pt x="4184703" y="850188"/>
                </a:cubicBezTo>
                <a:cubicBezTo>
                  <a:pt x="4187370" y="865429"/>
                  <a:pt x="4182607" y="882383"/>
                  <a:pt x="4179179" y="898197"/>
                </a:cubicBezTo>
                <a:cubicBezTo>
                  <a:pt x="4175559" y="914199"/>
                  <a:pt x="4170035" y="930010"/>
                  <a:pt x="4164319" y="945443"/>
                </a:cubicBezTo>
                <a:cubicBezTo>
                  <a:pt x="4160509" y="955919"/>
                  <a:pt x="4156889" y="967349"/>
                  <a:pt x="4150030" y="975732"/>
                </a:cubicBezTo>
                <a:cubicBezTo>
                  <a:pt x="4134410" y="994784"/>
                  <a:pt x="4131742" y="1014405"/>
                  <a:pt x="4139934" y="1036886"/>
                </a:cubicBezTo>
                <a:cubicBezTo>
                  <a:pt x="4141268" y="1040314"/>
                  <a:pt x="4141268" y="1044314"/>
                  <a:pt x="4141458" y="1048124"/>
                </a:cubicBezTo>
                <a:cubicBezTo>
                  <a:pt x="4145458" y="1109090"/>
                  <a:pt x="4147936" y="1170050"/>
                  <a:pt x="4154032" y="1230632"/>
                </a:cubicBezTo>
                <a:cubicBezTo>
                  <a:pt x="4156509" y="1255205"/>
                  <a:pt x="4167367" y="1278828"/>
                  <a:pt x="4174225" y="1303023"/>
                </a:cubicBezTo>
                <a:cubicBezTo>
                  <a:pt x="4175559" y="1307977"/>
                  <a:pt x="4177655" y="1313503"/>
                  <a:pt x="4176701" y="1318455"/>
                </a:cubicBezTo>
                <a:cubicBezTo>
                  <a:pt x="4167177" y="1372367"/>
                  <a:pt x="4181083" y="1422853"/>
                  <a:pt x="4199372" y="1472574"/>
                </a:cubicBezTo>
                <a:cubicBezTo>
                  <a:pt x="4201279" y="1477716"/>
                  <a:pt x="4200706" y="1484003"/>
                  <a:pt x="4200324" y="1489719"/>
                </a:cubicBezTo>
                <a:cubicBezTo>
                  <a:pt x="4198992" y="1505723"/>
                  <a:pt x="4192324" y="1523058"/>
                  <a:pt x="4196324" y="1537536"/>
                </a:cubicBezTo>
                <a:cubicBezTo>
                  <a:pt x="4207374" y="1576018"/>
                  <a:pt x="4220709" y="1614119"/>
                  <a:pt x="4237473" y="1650316"/>
                </a:cubicBezTo>
                <a:cubicBezTo>
                  <a:pt x="4254428" y="1687085"/>
                  <a:pt x="4268716" y="1721184"/>
                  <a:pt x="4251572" y="1763286"/>
                </a:cubicBezTo>
                <a:cubicBezTo>
                  <a:pt x="4244331" y="1781193"/>
                  <a:pt x="4249477" y="1804815"/>
                  <a:pt x="4251380" y="1825392"/>
                </a:cubicBezTo>
                <a:cubicBezTo>
                  <a:pt x="4252904" y="1840440"/>
                  <a:pt x="4261479" y="1854919"/>
                  <a:pt x="4261479" y="1869779"/>
                </a:cubicBezTo>
                <a:cubicBezTo>
                  <a:pt x="4261479" y="1909407"/>
                  <a:pt x="4271574" y="1944648"/>
                  <a:pt x="4292149" y="1978939"/>
                </a:cubicBezTo>
                <a:cubicBezTo>
                  <a:pt x="4300149" y="1992278"/>
                  <a:pt x="4294815" y="2013042"/>
                  <a:pt x="4296911" y="2030377"/>
                </a:cubicBezTo>
                <a:cubicBezTo>
                  <a:pt x="4299387" y="2048667"/>
                  <a:pt x="4301673" y="2067524"/>
                  <a:pt x="4307200" y="2085053"/>
                </a:cubicBezTo>
                <a:cubicBezTo>
                  <a:pt x="4321679" y="2130392"/>
                  <a:pt x="4338061" y="2175162"/>
                  <a:pt x="4353301" y="2220311"/>
                </a:cubicBezTo>
                <a:cubicBezTo>
                  <a:pt x="4365876" y="2257458"/>
                  <a:pt x="4355969" y="2294038"/>
                  <a:pt x="4350635" y="2330805"/>
                </a:cubicBezTo>
                <a:cubicBezTo>
                  <a:pt x="4347205" y="2353858"/>
                  <a:pt x="4339013" y="2375382"/>
                  <a:pt x="4351205" y="2401291"/>
                </a:cubicBezTo>
                <a:cubicBezTo>
                  <a:pt x="4362828" y="2426058"/>
                  <a:pt x="4360159" y="2457491"/>
                  <a:pt x="4366446" y="2485306"/>
                </a:cubicBezTo>
                <a:cubicBezTo>
                  <a:pt x="4371780" y="2508741"/>
                  <a:pt x="4380354" y="2531408"/>
                  <a:pt x="4388736" y="2554078"/>
                </a:cubicBezTo>
                <a:cubicBezTo>
                  <a:pt x="4400167" y="2584941"/>
                  <a:pt x="4412167" y="2615420"/>
                  <a:pt x="4406453" y="2649142"/>
                </a:cubicBezTo>
                <a:cubicBezTo>
                  <a:pt x="4399976" y="2687435"/>
                  <a:pt x="4424359" y="2713722"/>
                  <a:pt x="4440554" y="2743825"/>
                </a:cubicBezTo>
                <a:cubicBezTo>
                  <a:pt x="4451602" y="2764589"/>
                  <a:pt x="4459795" y="2787258"/>
                  <a:pt x="4466653" y="2809929"/>
                </a:cubicBezTo>
                <a:cubicBezTo>
                  <a:pt x="4475608" y="2840218"/>
                  <a:pt x="4480941" y="2871461"/>
                  <a:pt x="4489704" y="2901942"/>
                </a:cubicBezTo>
                <a:cubicBezTo>
                  <a:pt x="4502848" y="2948046"/>
                  <a:pt x="4513136" y="2994721"/>
                  <a:pt x="4505896" y="3042727"/>
                </a:cubicBezTo>
                <a:cubicBezTo>
                  <a:pt x="4502658" y="3064826"/>
                  <a:pt x="4502848" y="3085402"/>
                  <a:pt x="4507612" y="3107499"/>
                </a:cubicBezTo>
                <a:cubicBezTo>
                  <a:pt x="4515422" y="3143694"/>
                  <a:pt x="4516375" y="3180843"/>
                  <a:pt x="4545521" y="3209992"/>
                </a:cubicBezTo>
                <a:cubicBezTo>
                  <a:pt x="4555810" y="3220279"/>
                  <a:pt x="4558476" y="3238757"/>
                  <a:pt x="4563810" y="3253808"/>
                </a:cubicBezTo>
                <a:cubicBezTo>
                  <a:pt x="4570098" y="3271144"/>
                  <a:pt x="4566858" y="3283907"/>
                  <a:pt x="4548570" y="3293243"/>
                </a:cubicBezTo>
                <a:cubicBezTo>
                  <a:pt x="4540379" y="3297433"/>
                  <a:pt x="4532377" y="3309436"/>
                  <a:pt x="4531043" y="3318770"/>
                </a:cubicBezTo>
                <a:lnTo>
                  <a:pt x="4531438" y="3333749"/>
                </a:lnTo>
                <a:lnTo>
                  <a:pt x="4144407" y="3333749"/>
                </a:lnTo>
                <a:lnTo>
                  <a:pt x="4145031" y="3329060"/>
                </a:lnTo>
                <a:cubicBezTo>
                  <a:pt x="4154413" y="3276480"/>
                  <a:pt x="4167749" y="3224567"/>
                  <a:pt x="4180703" y="3172654"/>
                </a:cubicBezTo>
                <a:cubicBezTo>
                  <a:pt x="4188705" y="3140649"/>
                  <a:pt x="4192943" y="3109025"/>
                  <a:pt x="4193158" y="3077401"/>
                </a:cubicBezTo>
                <a:lnTo>
                  <a:pt x="4193158" y="3077400"/>
                </a:lnTo>
                <a:cubicBezTo>
                  <a:pt x="4193372" y="3045776"/>
                  <a:pt x="4189562" y="3014152"/>
                  <a:pt x="4181465" y="2982147"/>
                </a:cubicBezTo>
                <a:lnTo>
                  <a:pt x="4177881" y="2947862"/>
                </a:lnTo>
                <a:lnTo>
                  <a:pt x="4177882" y="2947858"/>
                </a:lnTo>
                <a:lnTo>
                  <a:pt x="4185787" y="2903549"/>
                </a:lnTo>
                <a:lnTo>
                  <a:pt x="4202421" y="2848793"/>
                </a:lnTo>
                <a:cubicBezTo>
                  <a:pt x="4203753" y="2844316"/>
                  <a:pt x="4207039" y="2839982"/>
                  <a:pt x="4211111" y="2836172"/>
                </a:cubicBezTo>
                <a:lnTo>
                  <a:pt x="4211111" y="2836171"/>
                </a:lnTo>
                <a:lnTo>
                  <a:pt x="4202421" y="2848792"/>
                </a:lnTo>
                <a:cubicBezTo>
                  <a:pt x="4197420" y="2865009"/>
                  <a:pt x="4191562" y="2881306"/>
                  <a:pt x="4186816" y="2897784"/>
                </a:cubicBezTo>
                <a:lnTo>
                  <a:pt x="4185787" y="2903549"/>
                </a:lnTo>
                <a:lnTo>
                  <a:pt x="4182513" y="2914327"/>
                </a:lnTo>
                <a:lnTo>
                  <a:pt x="4177882" y="2947858"/>
                </a:lnTo>
                <a:lnTo>
                  <a:pt x="4177881" y="2947861"/>
                </a:lnTo>
                <a:lnTo>
                  <a:pt x="4177881" y="2947862"/>
                </a:lnTo>
                <a:cubicBezTo>
                  <a:pt x="4177512" y="2959156"/>
                  <a:pt x="4178512" y="2970575"/>
                  <a:pt x="4181465" y="2982148"/>
                </a:cubicBezTo>
                <a:lnTo>
                  <a:pt x="4193158" y="3077401"/>
                </a:lnTo>
                <a:lnTo>
                  <a:pt x="4180703" y="3172653"/>
                </a:lnTo>
                <a:cubicBezTo>
                  <a:pt x="4167749" y="3224566"/>
                  <a:pt x="4154413" y="3276479"/>
                  <a:pt x="4145031" y="3329059"/>
                </a:cubicBezTo>
                <a:lnTo>
                  <a:pt x="4144407" y="3333749"/>
                </a:lnTo>
                <a:lnTo>
                  <a:pt x="0" y="3333749"/>
                </a:lnTo>
                <a:lnTo>
                  <a:pt x="0" y="1"/>
                </a:lnTo>
                <a:close/>
              </a:path>
            </a:pathLst>
          </a:cu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3EF8AE-0A84-F132-E0CC-F75B20F564F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361" r="9497" b="2"/>
          <a:stretch>
            <a:fillRect/>
          </a:stretch>
        </p:blipFill>
        <p:spPr>
          <a:xfrm>
            <a:off x="-7820" y="3524252"/>
            <a:ext cx="4572002" cy="3333748"/>
          </a:xfrm>
          <a:custGeom>
            <a:avLst/>
            <a:gdLst/>
            <a:ahLst/>
            <a:cxnLst/>
            <a:rect l="l" t="t" r="r" b="b"/>
            <a:pathLst>
              <a:path w="4572002" h="3333748">
                <a:moveTo>
                  <a:pt x="4246239" y="3218303"/>
                </a:moveTo>
                <a:lnTo>
                  <a:pt x="4265716" y="3287810"/>
                </a:lnTo>
                <a:lnTo>
                  <a:pt x="4260942" y="3252548"/>
                </a:lnTo>
                <a:close/>
                <a:moveTo>
                  <a:pt x="4247000" y="3138292"/>
                </a:moveTo>
                <a:lnTo>
                  <a:pt x="4235549" y="3158775"/>
                </a:lnTo>
                <a:lnTo>
                  <a:pt x="4232403" y="3178724"/>
                </a:lnTo>
                <a:lnTo>
                  <a:pt x="4232403" y="3178725"/>
                </a:lnTo>
                <a:cubicBezTo>
                  <a:pt x="4232807" y="3191917"/>
                  <a:pt x="4237951" y="3204967"/>
                  <a:pt x="4246239" y="3218301"/>
                </a:cubicBezTo>
                <a:lnTo>
                  <a:pt x="4246239" y="3218300"/>
                </a:lnTo>
                <a:lnTo>
                  <a:pt x="4232403" y="3178724"/>
                </a:lnTo>
                <a:close/>
                <a:moveTo>
                  <a:pt x="4214994" y="3040368"/>
                </a:moveTo>
                <a:lnTo>
                  <a:pt x="4214994" y="3040369"/>
                </a:lnTo>
                <a:cubicBezTo>
                  <a:pt x="4225281" y="3051227"/>
                  <a:pt x="4231378" y="3057895"/>
                  <a:pt x="4237473" y="3064374"/>
                </a:cubicBezTo>
                <a:lnTo>
                  <a:pt x="4254095" y="3100973"/>
                </a:lnTo>
                <a:lnTo>
                  <a:pt x="4247001" y="3138289"/>
                </a:lnTo>
                <a:lnTo>
                  <a:pt x="4247000" y="3138289"/>
                </a:lnTo>
                <a:lnTo>
                  <a:pt x="4247000" y="3138290"/>
                </a:lnTo>
                <a:lnTo>
                  <a:pt x="4247001" y="3138289"/>
                </a:lnTo>
                <a:lnTo>
                  <a:pt x="4254085" y="3121300"/>
                </a:lnTo>
                <a:lnTo>
                  <a:pt x="4254095" y="3100973"/>
                </a:lnTo>
                <a:lnTo>
                  <a:pt x="4254095" y="3100972"/>
                </a:lnTo>
                <a:cubicBezTo>
                  <a:pt x="4251999" y="3087090"/>
                  <a:pt x="4245951" y="3073326"/>
                  <a:pt x="4237473" y="3064373"/>
                </a:cubicBezTo>
                <a:close/>
                <a:moveTo>
                  <a:pt x="4295315" y="2914729"/>
                </a:moveTo>
                <a:lnTo>
                  <a:pt x="4275384" y="2939588"/>
                </a:lnTo>
                <a:lnTo>
                  <a:pt x="4275382" y="2939597"/>
                </a:lnTo>
                <a:lnTo>
                  <a:pt x="4261588" y="2988760"/>
                </a:lnTo>
                <a:lnTo>
                  <a:pt x="4242781" y="3021942"/>
                </a:lnTo>
                <a:lnTo>
                  <a:pt x="4242781" y="3021943"/>
                </a:lnTo>
                <a:lnTo>
                  <a:pt x="4259119" y="2997552"/>
                </a:lnTo>
                <a:lnTo>
                  <a:pt x="4261588" y="2988760"/>
                </a:lnTo>
                <a:lnTo>
                  <a:pt x="4264397" y="2983800"/>
                </a:lnTo>
                <a:lnTo>
                  <a:pt x="4275382" y="2939597"/>
                </a:lnTo>
                <a:lnTo>
                  <a:pt x="4275384" y="2939589"/>
                </a:lnTo>
                <a:cubicBezTo>
                  <a:pt x="4278336" y="2927398"/>
                  <a:pt x="4285814" y="2919825"/>
                  <a:pt x="4295315" y="2914729"/>
                </a:cubicBezTo>
                <a:close/>
                <a:moveTo>
                  <a:pt x="4381314" y="2840517"/>
                </a:moveTo>
                <a:lnTo>
                  <a:pt x="4380007" y="2863658"/>
                </a:lnTo>
                <a:lnTo>
                  <a:pt x="4377352" y="2869133"/>
                </a:lnTo>
                <a:lnTo>
                  <a:pt x="4370589" y="2883080"/>
                </a:lnTo>
                <a:lnTo>
                  <a:pt x="4370589" y="2883081"/>
                </a:lnTo>
                <a:lnTo>
                  <a:pt x="4377352" y="2869133"/>
                </a:lnTo>
                <a:lnTo>
                  <a:pt x="4380009" y="2863658"/>
                </a:lnTo>
                <a:close/>
                <a:moveTo>
                  <a:pt x="4142220" y="697139"/>
                </a:moveTo>
                <a:lnTo>
                  <a:pt x="4142220" y="697140"/>
                </a:lnTo>
                <a:cubicBezTo>
                  <a:pt x="4142982" y="707809"/>
                  <a:pt x="4143172" y="719621"/>
                  <a:pt x="4147936" y="728763"/>
                </a:cubicBezTo>
                <a:cubicBezTo>
                  <a:pt x="4160129" y="753150"/>
                  <a:pt x="4175749" y="775819"/>
                  <a:pt x="4187752" y="800394"/>
                </a:cubicBezTo>
                <a:lnTo>
                  <a:pt x="4196706" y="839639"/>
                </a:lnTo>
                <a:lnTo>
                  <a:pt x="4195944" y="957752"/>
                </a:lnTo>
                <a:cubicBezTo>
                  <a:pt x="4193276" y="1022524"/>
                  <a:pt x="4192704" y="1088248"/>
                  <a:pt x="4135934" y="1134922"/>
                </a:cubicBezTo>
                <a:cubicBezTo>
                  <a:pt x="4131362" y="1138734"/>
                  <a:pt x="4128694" y="1146924"/>
                  <a:pt x="4127932" y="1153403"/>
                </a:cubicBezTo>
                <a:cubicBezTo>
                  <a:pt x="4124313" y="1183312"/>
                  <a:pt x="4123931" y="1213983"/>
                  <a:pt x="4118025" y="1243512"/>
                </a:cubicBezTo>
                <a:cubicBezTo>
                  <a:pt x="4115644" y="1255323"/>
                  <a:pt x="4114835" y="1266134"/>
                  <a:pt x="4116716" y="1276231"/>
                </a:cubicBezTo>
                <a:lnTo>
                  <a:pt x="4116716" y="1276232"/>
                </a:lnTo>
                <a:cubicBezTo>
                  <a:pt x="4118597" y="1286329"/>
                  <a:pt x="4123170" y="1295712"/>
                  <a:pt x="4131552" y="1304665"/>
                </a:cubicBezTo>
                <a:lnTo>
                  <a:pt x="4153733" y="1339092"/>
                </a:lnTo>
                <a:lnTo>
                  <a:pt x="4161262" y="1365023"/>
                </a:lnTo>
                <a:lnTo>
                  <a:pt x="4159557" y="1387916"/>
                </a:lnTo>
                <a:cubicBezTo>
                  <a:pt x="4157842" y="1395726"/>
                  <a:pt x="4157485" y="1402870"/>
                  <a:pt x="4158155" y="1409553"/>
                </a:cubicBezTo>
                <a:lnTo>
                  <a:pt x="4158155" y="1409554"/>
                </a:lnTo>
                <a:lnTo>
                  <a:pt x="4158157" y="1409558"/>
                </a:lnTo>
                <a:lnTo>
                  <a:pt x="4162914" y="1428421"/>
                </a:lnTo>
                <a:lnTo>
                  <a:pt x="4165707" y="1433202"/>
                </a:lnTo>
                <a:lnTo>
                  <a:pt x="4166985" y="1437204"/>
                </a:lnTo>
                <a:cubicBezTo>
                  <a:pt x="4171496" y="1445845"/>
                  <a:pt x="4177202" y="1454141"/>
                  <a:pt x="4182989" y="1462786"/>
                </a:cubicBezTo>
                <a:cubicBezTo>
                  <a:pt x="4194228" y="1479550"/>
                  <a:pt x="4208326" y="1498601"/>
                  <a:pt x="4209468" y="1517270"/>
                </a:cubicBezTo>
                <a:lnTo>
                  <a:pt x="4209470" y="1517276"/>
                </a:lnTo>
                <a:lnTo>
                  <a:pt x="4214091" y="1540538"/>
                </a:lnTo>
                <a:lnTo>
                  <a:pt x="4216265" y="1546333"/>
                </a:lnTo>
                <a:lnTo>
                  <a:pt x="4216684" y="1548124"/>
                </a:lnTo>
                <a:lnTo>
                  <a:pt x="4222588" y="1563192"/>
                </a:lnTo>
                <a:lnTo>
                  <a:pt x="4235615" y="1608968"/>
                </a:lnTo>
                <a:lnTo>
                  <a:pt x="4235616" y="1608973"/>
                </a:lnTo>
                <a:lnTo>
                  <a:pt x="4228901" y="1641861"/>
                </a:lnTo>
                <a:lnTo>
                  <a:pt x="4228901" y="1641862"/>
                </a:lnTo>
                <a:cubicBezTo>
                  <a:pt x="4228140" y="1643386"/>
                  <a:pt x="4228711" y="1645529"/>
                  <a:pt x="4229592" y="1647839"/>
                </a:cubicBezTo>
                <a:lnTo>
                  <a:pt x="4232139" y="1654816"/>
                </a:lnTo>
                <a:lnTo>
                  <a:pt x="4231973" y="1705181"/>
                </a:lnTo>
                <a:lnTo>
                  <a:pt x="4224302" y="1719363"/>
                </a:lnTo>
                <a:lnTo>
                  <a:pt x="4208516" y="1748544"/>
                </a:lnTo>
                <a:cubicBezTo>
                  <a:pt x="4196871" y="1761189"/>
                  <a:pt x="4189165" y="1774343"/>
                  <a:pt x="4184613" y="1788036"/>
                </a:cubicBezTo>
                <a:lnTo>
                  <a:pt x="4183557" y="1797099"/>
                </a:lnTo>
                <a:lnTo>
                  <a:pt x="4181083" y="1801911"/>
                </a:lnTo>
                <a:lnTo>
                  <a:pt x="4179637" y="1830762"/>
                </a:lnTo>
                <a:lnTo>
                  <a:pt x="4179637" y="1830763"/>
                </a:lnTo>
                <a:cubicBezTo>
                  <a:pt x="4180286" y="1840631"/>
                  <a:pt x="4181989" y="1850751"/>
                  <a:pt x="4184513" y="1861133"/>
                </a:cubicBezTo>
                <a:cubicBezTo>
                  <a:pt x="4187752" y="1874470"/>
                  <a:pt x="4190038" y="1887806"/>
                  <a:pt x="4192704" y="1901331"/>
                </a:cubicBezTo>
                <a:cubicBezTo>
                  <a:pt x="4196514" y="1919619"/>
                  <a:pt x="4200516" y="1938100"/>
                  <a:pt x="4204326" y="1956386"/>
                </a:cubicBezTo>
                <a:lnTo>
                  <a:pt x="4208850" y="1983416"/>
                </a:lnTo>
                <a:lnTo>
                  <a:pt x="4198231" y="2007440"/>
                </a:lnTo>
                <a:lnTo>
                  <a:pt x="4198230" y="2007441"/>
                </a:lnTo>
                <a:cubicBezTo>
                  <a:pt x="4191181" y="2013348"/>
                  <a:pt x="4187989" y="2018397"/>
                  <a:pt x="4188085" y="2023326"/>
                </a:cubicBezTo>
                <a:lnTo>
                  <a:pt x="4188085" y="2023327"/>
                </a:lnTo>
                <a:cubicBezTo>
                  <a:pt x="4188180" y="2028256"/>
                  <a:pt x="4191562" y="2033066"/>
                  <a:pt x="4197658" y="2038495"/>
                </a:cubicBezTo>
                <a:cubicBezTo>
                  <a:pt x="4240331" y="2076216"/>
                  <a:pt x="4267003" y="2121938"/>
                  <a:pt x="4268906" y="2180232"/>
                </a:cubicBezTo>
                <a:cubicBezTo>
                  <a:pt x="4269288" y="2192234"/>
                  <a:pt x="4271954" y="2204427"/>
                  <a:pt x="4274812" y="2216237"/>
                </a:cubicBezTo>
                <a:cubicBezTo>
                  <a:pt x="4276527" y="2223477"/>
                  <a:pt x="4278434" y="2232242"/>
                  <a:pt x="4283577" y="2236622"/>
                </a:cubicBezTo>
                <a:cubicBezTo>
                  <a:pt x="4322821" y="2270723"/>
                  <a:pt x="4350063" y="2313206"/>
                  <a:pt x="4371972" y="2359500"/>
                </a:cubicBezTo>
                <a:lnTo>
                  <a:pt x="4371974" y="2359504"/>
                </a:lnTo>
                <a:lnTo>
                  <a:pt x="4389877" y="2411694"/>
                </a:lnTo>
                <a:lnTo>
                  <a:pt x="4389878" y="2411698"/>
                </a:lnTo>
                <a:lnTo>
                  <a:pt x="4386259" y="2469038"/>
                </a:lnTo>
                <a:lnTo>
                  <a:pt x="4386258" y="2469039"/>
                </a:lnTo>
                <a:cubicBezTo>
                  <a:pt x="4385116" y="2480279"/>
                  <a:pt x="4385307" y="2493233"/>
                  <a:pt x="4379783" y="2502188"/>
                </a:cubicBezTo>
                <a:cubicBezTo>
                  <a:pt x="4362445" y="2530573"/>
                  <a:pt x="4343777" y="2558006"/>
                  <a:pt x="4323582" y="2584486"/>
                </a:cubicBezTo>
                <a:cubicBezTo>
                  <a:pt x="4314914" y="2595822"/>
                  <a:pt x="4309961" y="2602632"/>
                  <a:pt x="4309891" y="2609062"/>
                </a:cubicBezTo>
                <a:lnTo>
                  <a:pt x="4309891" y="2609063"/>
                </a:lnTo>
                <a:lnTo>
                  <a:pt x="4313591" y="2618938"/>
                </a:lnTo>
                <a:lnTo>
                  <a:pt x="4325486" y="2631348"/>
                </a:lnTo>
                <a:lnTo>
                  <a:pt x="4325488" y="2631351"/>
                </a:lnTo>
                <a:cubicBezTo>
                  <a:pt x="4347777" y="2651546"/>
                  <a:pt x="4359397" y="2676693"/>
                  <a:pt x="4364159" y="2704505"/>
                </a:cubicBezTo>
                <a:lnTo>
                  <a:pt x="4381496" y="2837288"/>
                </a:lnTo>
                <a:lnTo>
                  <a:pt x="4381496" y="2837287"/>
                </a:lnTo>
                <a:cubicBezTo>
                  <a:pt x="4377876" y="2792899"/>
                  <a:pt x="4371590" y="2748512"/>
                  <a:pt x="4364159" y="2704504"/>
                </a:cubicBezTo>
                <a:cubicBezTo>
                  <a:pt x="4359397" y="2676692"/>
                  <a:pt x="4347777" y="2651545"/>
                  <a:pt x="4325488" y="2631350"/>
                </a:cubicBezTo>
                <a:lnTo>
                  <a:pt x="4325486" y="2631348"/>
                </a:lnTo>
                <a:lnTo>
                  <a:pt x="4309891" y="2609063"/>
                </a:lnTo>
                <a:lnTo>
                  <a:pt x="4323582" y="2584487"/>
                </a:lnTo>
                <a:cubicBezTo>
                  <a:pt x="4343777" y="2558007"/>
                  <a:pt x="4362445" y="2530574"/>
                  <a:pt x="4379783" y="2502189"/>
                </a:cubicBezTo>
                <a:cubicBezTo>
                  <a:pt x="4385307" y="2493234"/>
                  <a:pt x="4385116" y="2480280"/>
                  <a:pt x="4386258" y="2469040"/>
                </a:cubicBezTo>
                <a:lnTo>
                  <a:pt x="4386259" y="2469038"/>
                </a:lnTo>
                <a:lnTo>
                  <a:pt x="4389711" y="2440225"/>
                </a:lnTo>
                <a:lnTo>
                  <a:pt x="4389878" y="2411698"/>
                </a:lnTo>
                <a:lnTo>
                  <a:pt x="4389878" y="2411697"/>
                </a:lnTo>
                <a:lnTo>
                  <a:pt x="4389877" y="2411694"/>
                </a:lnTo>
                <a:lnTo>
                  <a:pt x="4382997" y="2385099"/>
                </a:lnTo>
                <a:lnTo>
                  <a:pt x="4371974" y="2359504"/>
                </a:lnTo>
                <a:lnTo>
                  <a:pt x="4371972" y="2359499"/>
                </a:lnTo>
                <a:cubicBezTo>
                  <a:pt x="4350063" y="2313205"/>
                  <a:pt x="4322821" y="2270722"/>
                  <a:pt x="4283577" y="2236621"/>
                </a:cubicBezTo>
                <a:cubicBezTo>
                  <a:pt x="4278434" y="2232241"/>
                  <a:pt x="4276527" y="2223476"/>
                  <a:pt x="4274812" y="2216236"/>
                </a:cubicBezTo>
                <a:cubicBezTo>
                  <a:pt x="4271954" y="2204426"/>
                  <a:pt x="4269288" y="2192233"/>
                  <a:pt x="4268906" y="2180231"/>
                </a:cubicBezTo>
                <a:cubicBezTo>
                  <a:pt x="4267003" y="2121937"/>
                  <a:pt x="4240331" y="2076215"/>
                  <a:pt x="4197658" y="2038494"/>
                </a:cubicBezTo>
                <a:lnTo>
                  <a:pt x="4188085" y="2023326"/>
                </a:lnTo>
                <a:lnTo>
                  <a:pt x="4198230" y="2007442"/>
                </a:lnTo>
                <a:lnTo>
                  <a:pt x="4198231" y="2007440"/>
                </a:lnTo>
                <a:lnTo>
                  <a:pt x="4206630" y="1996170"/>
                </a:lnTo>
                <a:lnTo>
                  <a:pt x="4208850" y="1983416"/>
                </a:lnTo>
                <a:lnTo>
                  <a:pt x="4208850" y="1983415"/>
                </a:lnTo>
                <a:cubicBezTo>
                  <a:pt x="4208803" y="1974580"/>
                  <a:pt x="4206232" y="1965245"/>
                  <a:pt x="4204326" y="1956385"/>
                </a:cubicBezTo>
                <a:cubicBezTo>
                  <a:pt x="4200516" y="1938099"/>
                  <a:pt x="4196514" y="1919618"/>
                  <a:pt x="4192704" y="1901330"/>
                </a:cubicBezTo>
                <a:cubicBezTo>
                  <a:pt x="4190038" y="1887805"/>
                  <a:pt x="4187752" y="1874469"/>
                  <a:pt x="4184513" y="1861132"/>
                </a:cubicBezTo>
                <a:lnTo>
                  <a:pt x="4179637" y="1830762"/>
                </a:lnTo>
                <a:lnTo>
                  <a:pt x="4183557" y="1797099"/>
                </a:lnTo>
                <a:lnTo>
                  <a:pt x="4208516" y="1748545"/>
                </a:lnTo>
                <a:lnTo>
                  <a:pt x="4224302" y="1719363"/>
                </a:lnTo>
                <a:lnTo>
                  <a:pt x="4231973" y="1705182"/>
                </a:lnTo>
                <a:cubicBezTo>
                  <a:pt x="4235807" y="1689346"/>
                  <a:pt x="4235759" y="1672343"/>
                  <a:pt x="4232139" y="1654816"/>
                </a:cubicBezTo>
                <a:lnTo>
                  <a:pt x="4232139" y="1654815"/>
                </a:lnTo>
                <a:cubicBezTo>
                  <a:pt x="4231663" y="1652624"/>
                  <a:pt x="4230473" y="1650148"/>
                  <a:pt x="4229592" y="1647838"/>
                </a:cubicBezTo>
                <a:lnTo>
                  <a:pt x="4228901" y="1641862"/>
                </a:lnTo>
                <a:lnTo>
                  <a:pt x="4235616" y="1608973"/>
                </a:lnTo>
                <a:lnTo>
                  <a:pt x="4235616" y="1608972"/>
                </a:lnTo>
                <a:lnTo>
                  <a:pt x="4235615" y="1608968"/>
                </a:lnTo>
                <a:lnTo>
                  <a:pt x="4228472" y="1578209"/>
                </a:lnTo>
                <a:lnTo>
                  <a:pt x="4222588" y="1563192"/>
                </a:lnTo>
                <a:lnTo>
                  <a:pt x="4222582" y="1563171"/>
                </a:lnTo>
                <a:lnTo>
                  <a:pt x="4216265" y="1546333"/>
                </a:lnTo>
                <a:lnTo>
                  <a:pt x="4209470" y="1517276"/>
                </a:lnTo>
                <a:lnTo>
                  <a:pt x="4209468" y="1517269"/>
                </a:lnTo>
                <a:cubicBezTo>
                  <a:pt x="4208326" y="1498600"/>
                  <a:pt x="4194228" y="1479549"/>
                  <a:pt x="4182989" y="1462785"/>
                </a:cubicBezTo>
                <a:lnTo>
                  <a:pt x="4165707" y="1433202"/>
                </a:lnTo>
                <a:lnTo>
                  <a:pt x="4158157" y="1409558"/>
                </a:lnTo>
                <a:lnTo>
                  <a:pt x="4158155" y="1409553"/>
                </a:lnTo>
                <a:lnTo>
                  <a:pt x="4159557" y="1387917"/>
                </a:lnTo>
                <a:cubicBezTo>
                  <a:pt x="4161319" y="1380107"/>
                  <a:pt x="4161831" y="1372462"/>
                  <a:pt x="4161262" y="1365024"/>
                </a:cubicBezTo>
                <a:lnTo>
                  <a:pt x="4161262" y="1365023"/>
                </a:lnTo>
                <a:lnTo>
                  <a:pt x="4156484" y="1343362"/>
                </a:lnTo>
                <a:lnTo>
                  <a:pt x="4153733" y="1339092"/>
                </a:lnTo>
                <a:lnTo>
                  <a:pt x="4151983" y="1333065"/>
                </a:lnTo>
                <a:cubicBezTo>
                  <a:pt x="4146840" y="1322962"/>
                  <a:pt x="4139839" y="1313451"/>
                  <a:pt x="4131552" y="1304664"/>
                </a:cubicBezTo>
                <a:lnTo>
                  <a:pt x="4116716" y="1276231"/>
                </a:lnTo>
                <a:lnTo>
                  <a:pt x="4118025" y="1243513"/>
                </a:lnTo>
                <a:cubicBezTo>
                  <a:pt x="4123931" y="1213984"/>
                  <a:pt x="4124313" y="1183313"/>
                  <a:pt x="4127932" y="1153404"/>
                </a:cubicBezTo>
                <a:cubicBezTo>
                  <a:pt x="4128694" y="1146925"/>
                  <a:pt x="4131362" y="1138735"/>
                  <a:pt x="4135934" y="1134923"/>
                </a:cubicBezTo>
                <a:cubicBezTo>
                  <a:pt x="4192704" y="1088249"/>
                  <a:pt x="4193276" y="1022525"/>
                  <a:pt x="4195944" y="957753"/>
                </a:cubicBezTo>
                <a:cubicBezTo>
                  <a:pt x="4197658" y="918510"/>
                  <a:pt x="4197658" y="879074"/>
                  <a:pt x="4196706" y="839639"/>
                </a:cubicBezTo>
                <a:lnTo>
                  <a:pt x="4196706" y="839638"/>
                </a:lnTo>
                <a:cubicBezTo>
                  <a:pt x="4196514" y="826302"/>
                  <a:pt x="4193466" y="812205"/>
                  <a:pt x="4187752" y="800393"/>
                </a:cubicBezTo>
                <a:cubicBezTo>
                  <a:pt x="4175749" y="775818"/>
                  <a:pt x="4160129" y="753149"/>
                  <a:pt x="4147936" y="728762"/>
                </a:cubicBezTo>
                <a:close/>
                <a:moveTo>
                  <a:pt x="4138410" y="641131"/>
                </a:moveTo>
                <a:lnTo>
                  <a:pt x="4138410" y="641132"/>
                </a:lnTo>
                <a:lnTo>
                  <a:pt x="4142315" y="668136"/>
                </a:lnTo>
                <a:lnTo>
                  <a:pt x="4142315" y="668135"/>
                </a:lnTo>
                <a:cubicBezTo>
                  <a:pt x="4142411" y="658515"/>
                  <a:pt x="4141839" y="649228"/>
                  <a:pt x="4138410" y="641131"/>
                </a:cubicBezTo>
                <a:close/>
                <a:moveTo>
                  <a:pt x="4126028" y="361086"/>
                </a:moveTo>
                <a:lnTo>
                  <a:pt x="4126028" y="361087"/>
                </a:lnTo>
                <a:cubicBezTo>
                  <a:pt x="4135744" y="373470"/>
                  <a:pt x="4143150" y="386067"/>
                  <a:pt x="4148409" y="398873"/>
                </a:cubicBezTo>
                <a:lnTo>
                  <a:pt x="4157913" y="437908"/>
                </a:lnTo>
                <a:lnTo>
                  <a:pt x="4142221" y="519586"/>
                </a:lnTo>
                <a:lnTo>
                  <a:pt x="4142220" y="519587"/>
                </a:lnTo>
                <a:cubicBezTo>
                  <a:pt x="4133457" y="539590"/>
                  <a:pt x="4128075" y="559450"/>
                  <a:pt x="4127099" y="579573"/>
                </a:cubicBezTo>
                <a:lnTo>
                  <a:pt x="4127099" y="579574"/>
                </a:lnTo>
                <a:lnTo>
                  <a:pt x="4129066" y="610003"/>
                </a:lnTo>
                <a:lnTo>
                  <a:pt x="4138410" y="641130"/>
                </a:lnTo>
                <a:lnTo>
                  <a:pt x="4127099" y="579574"/>
                </a:lnTo>
                <a:lnTo>
                  <a:pt x="4142220" y="519588"/>
                </a:lnTo>
                <a:lnTo>
                  <a:pt x="4142221" y="519586"/>
                </a:lnTo>
                <a:lnTo>
                  <a:pt x="4155523" y="478158"/>
                </a:lnTo>
                <a:lnTo>
                  <a:pt x="4157913" y="437908"/>
                </a:lnTo>
                <a:lnTo>
                  <a:pt x="4157913" y="437907"/>
                </a:lnTo>
                <a:cubicBezTo>
                  <a:pt x="4155651" y="411475"/>
                  <a:pt x="4145460" y="385852"/>
                  <a:pt x="4126028" y="361086"/>
                </a:cubicBezTo>
                <a:close/>
                <a:moveTo>
                  <a:pt x="4140787" y="146291"/>
                </a:moveTo>
                <a:lnTo>
                  <a:pt x="4143220" y="155912"/>
                </a:lnTo>
                <a:lnTo>
                  <a:pt x="4139172" y="210585"/>
                </a:lnTo>
                <a:lnTo>
                  <a:pt x="4139172" y="210586"/>
                </a:lnTo>
                <a:cubicBezTo>
                  <a:pt x="4138220" y="217064"/>
                  <a:pt x="4136886" y="224874"/>
                  <a:pt x="4139554" y="230401"/>
                </a:cubicBezTo>
                <a:lnTo>
                  <a:pt x="4145911" y="265524"/>
                </a:lnTo>
                <a:lnTo>
                  <a:pt x="4130980" y="298220"/>
                </a:lnTo>
                <a:cubicBezTo>
                  <a:pt x="4123932" y="307650"/>
                  <a:pt x="4118312" y="317794"/>
                  <a:pt x="4116645" y="328367"/>
                </a:cubicBezTo>
                <a:lnTo>
                  <a:pt x="4116645" y="328368"/>
                </a:lnTo>
                <a:lnTo>
                  <a:pt x="4117425" y="344512"/>
                </a:lnTo>
                <a:lnTo>
                  <a:pt x="4126028" y="361085"/>
                </a:lnTo>
                <a:lnTo>
                  <a:pt x="4116645" y="328368"/>
                </a:lnTo>
                <a:lnTo>
                  <a:pt x="4130980" y="298221"/>
                </a:lnTo>
                <a:cubicBezTo>
                  <a:pt x="4139172" y="287362"/>
                  <a:pt x="4144316" y="276645"/>
                  <a:pt x="4145911" y="265525"/>
                </a:cubicBezTo>
                <a:lnTo>
                  <a:pt x="4145911" y="265524"/>
                </a:lnTo>
                <a:cubicBezTo>
                  <a:pt x="4147507" y="254403"/>
                  <a:pt x="4145554" y="242878"/>
                  <a:pt x="4139554" y="230400"/>
                </a:cubicBezTo>
                <a:lnTo>
                  <a:pt x="4139172" y="210586"/>
                </a:lnTo>
                <a:lnTo>
                  <a:pt x="4143220" y="155912"/>
                </a:lnTo>
                <a:lnTo>
                  <a:pt x="4143220" y="155911"/>
                </a:lnTo>
                <a:close/>
                <a:moveTo>
                  <a:pt x="0" y="0"/>
                </a:moveTo>
                <a:lnTo>
                  <a:pt x="4123005" y="0"/>
                </a:lnTo>
                <a:lnTo>
                  <a:pt x="4110977" y="20461"/>
                </a:lnTo>
                <a:cubicBezTo>
                  <a:pt x="4100119" y="35416"/>
                  <a:pt x="4094260" y="42559"/>
                  <a:pt x="4093355" y="50156"/>
                </a:cubicBezTo>
                <a:lnTo>
                  <a:pt x="4093356" y="50156"/>
                </a:lnTo>
                <a:lnTo>
                  <a:pt x="4093355" y="50157"/>
                </a:lnTo>
                <a:cubicBezTo>
                  <a:pt x="4092450" y="57753"/>
                  <a:pt x="4096499" y="65802"/>
                  <a:pt x="4105453" y="82566"/>
                </a:cubicBezTo>
                <a:cubicBezTo>
                  <a:pt x="4109835" y="90568"/>
                  <a:pt x="4112501" y="100474"/>
                  <a:pt x="4118979" y="106381"/>
                </a:cubicBezTo>
                <a:lnTo>
                  <a:pt x="4134873" y="127702"/>
                </a:lnTo>
                <a:lnTo>
                  <a:pt x="4118979" y="106380"/>
                </a:lnTo>
                <a:cubicBezTo>
                  <a:pt x="4112501" y="100473"/>
                  <a:pt x="4109835" y="90567"/>
                  <a:pt x="4105453" y="82565"/>
                </a:cubicBezTo>
                <a:cubicBezTo>
                  <a:pt x="4100976" y="74183"/>
                  <a:pt x="4097725" y="67980"/>
                  <a:pt x="4095707" y="62922"/>
                </a:cubicBezTo>
                <a:lnTo>
                  <a:pt x="4093356" y="50156"/>
                </a:lnTo>
                <a:lnTo>
                  <a:pt x="4098434" y="38069"/>
                </a:lnTo>
                <a:cubicBezTo>
                  <a:pt x="4101369" y="33464"/>
                  <a:pt x="4105548" y="27939"/>
                  <a:pt x="4110977" y="20462"/>
                </a:cubicBezTo>
                <a:lnTo>
                  <a:pt x="4123006" y="0"/>
                </a:lnTo>
                <a:lnTo>
                  <a:pt x="4569127" y="0"/>
                </a:lnTo>
                <a:lnTo>
                  <a:pt x="4572002" y="22365"/>
                </a:lnTo>
                <a:cubicBezTo>
                  <a:pt x="4572002" y="47894"/>
                  <a:pt x="4565907" y="73230"/>
                  <a:pt x="4563620" y="98949"/>
                </a:cubicBezTo>
                <a:cubicBezTo>
                  <a:pt x="4561716" y="118952"/>
                  <a:pt x="4562478" y="139337"/>
                  <a:pt x="4560192" y="159339"/>
                </a:cubicBezTo>
                <a:cubicBezTo>
                  <a:pt x="4558476" y="175724"/>
                  <a:pt x="4554096" y="191916"/>
                  <a:pt x="4550476" y="208109"/>
                </a:cubicBezTo>
                <a:cubicBezTo>
                  <a:pt x="4549142" y="214015"/>
                  <a:pt x="4543997" y="219921"/>
                  <a:pt x="4544759" y="225254"/>
                </a:cubicBezTo>
                <a:cubicBezTo>
                  <a:pt x="4552952" y="278215"/>
                  <a:pt x="4516375" y="316317"/>
                  <a:pt x="4500183" y="361086"/>
                </a:cubicBezTo>
                <a:cubicBezTo>
                  <a:pt x="4483035" y="408142"/>
                  <a:pt x="4456747" y="453673"/>
                  <a:pt x="4464557" y="506251"/>
                </a:cubicBezTo>
                <a:cubicBezTo>
                  <a:pt x="4469319" y="538066"/>
                  <a:pt x="4480369" y="568737"/>
                  <a:pt x="4487039" y="600362"/>
                </a:cubicBezTo>
                <a:cubicBezTo>
                  <a:pt x="4489325" y="611602"/>
                  <a:pt x="4488942" y="624175"/>
                  <a:pt x="4486656" y="635415"/>
                </a:cubicBezTo>
                <a:cubicBezTo>
                  <a:pt x="4476177" y="689709"/>
                  <a:pt x="4474653" y="743241"/>
                  <a:pt x="4491800" y="796585"/>
                </a:cubicBezTo>
                <a:cubicBezTo>
                  <a:pt x="4494658" y="805727"/>
                  <a:pt x="4497324" y="815443"/>
                  <a:pt x="4497324" y="824970"/>
                </a:cubicBezTo>
                <a:cubicBezTo>
                  <a:pt x="4497324" y="877167"/>
                  <a:pt x="4493324" y="928413"/>
                  <a:pt x="4474653" y="978327"/>
                </a:cubicBezTo>
                <a:cubicBezTo>
                  <a:pt x="4468367" y="995091"/>
                  <a:pt x="4472367" y="1015476"/>
                  <a:pt x="4470843" y="1033955"/>
                </a:cubicBezTo>
                <a:cubicBezTo>
                  <a:pt x="4469511" y="1051099"/>
                  <a:pt x="4468939" y="1068626"/>
                  <a:pt x="4464557" y="1085200"/>
                </a:cubicBezTo>
                <a:cubicBezTo>
                  <a:pt x="4458082" y="1109395"/>
                  <a:pt x="4457319" y="1131874"/>
                  <a:pt x="4463033" y="1156831"/>
                </a:cubicBezTo>
                <a:cubicBezTo>
                  <a:pt x="4468367" y="1180643"/>
                  <a:pt x="4465702" y="1206362"/>
                  <a:pt x="4465891" y="1231129"/>
                </a:cubicBezTo>
                <a:cubicBezTo>
                  <a:pt x="4466081" y="1258752"/>
                  <a:pt x="4466271" y="1286375"/>
                  <a:pt x="4465319" y="1313998"/>
                </a:cubicBezTo>
                <a:cubicBezTo>
                  <a:pt x="4464939" y="1325048"/>
                  <a:pt x="4457319" y="1337621"/>
                  <a:pt x="4460367" y="1346767"/>
                </a:cubicBezTo>
                <a:cubicBezTo>
                  <a:pt x="4470653" y="1376294"/>
                  <a:pt x="4458271" y="1405823"/>
                  <a:pt x="4463795" y="1435350"/>
                </a:cubicBezTo>
                <a:cubicBezTo>
                  <a:pt x="4466653" y="1449830"/>
                  <a:pt x="4458843" y="1466213"/>
                  <a:pt x="4458082" y="1481834"/>
                </a:cubicBezTo>
                <a:cubicBezTo>
                  <a:pt x="4456747" y="1507362"/>
                  <a:pt x="4457319" y="1532889"/>
                  <a:pt x="4456938" y="1558418"/>
                </a:cubicBezTo>
                <a:cubicBezTo>
                  <a:pt x="4456747" y="1566800"/>
                  <a:pt x="4455985" y="1574993"/>
                  <a:pt x="4455602" y="1583375"/>
                </a:cubicBezTo>
                <a:cubicBezTo>
                  <a:pt x="4455222" y="1590805"/>
                  <a:pt x="4453508" y="1598615"/>
                  <a:pt x="4454840" y="1605664"/>
                </a:cubicBezTo>
                <a:cubicBezTo>
                  <a:pt x="4459605" y="1631193"/>
                  <a:pt x="4467415" y="1656339"/>
                  <a:pt x="4470463" y="1682056"/>
                </a:cubicBezTo>
                <a:cubicBezTo>
                  <a:pt x="4473129" y="1704345"/>
                  <a:pt x="4469511" y="1727398"/>
                  <a:pt x="4471415" y="1749877"/>
                </a:cubicBezTo>
                <a:cubicBezTo>
                  <a:pt x="4474653" y="1789502"/>
                  <a:pt x="4480369" y="1829127"/>
                  <a:pt x="4483989" y="1868753"/>
                </a:cubicBezTo>
                <a:cubicBezTo>
                  <a:pt x="4484751" y="1877327"/>
                  <a:pt x="4479988" y="1886279"/>
                  <a:pt x="4479607" y="1895043"/>
                </a:cubicBezTo>
                <a:cubicBezTo>
                  <a:pt x="4478655" y="1922476"/>
                  <a:pt x="4478463" y="1949909"/>
                  <a:pt x="4477893" y="1977342"/>
                </a:cubicBezTo>
                <a:cubicBezTo>
                  <a:pt x="4477702" y="1992963"/>
                  <a:pt x="4478273" y="2008775"/>
                  <a:pt x="4476559" y="2024208"/>
                </a:cubicBezTo>
                <a:cubicBezTo>
                  <a:pt x="4474273" y="2044590"/>
                  <a:pt x="4470843" y="2063069"/>
                  <a:pt x="4485703" y="2082120"/>
                </a:cubicBezTo>
                <a:cubicBezTo>
                  <a:pt x="4508754" y="2111459"/>
                  <a:pt x="4499800" y="2148798"/>
                  <a:pt x="4505134" y="2182707"/>
                </a:cubicBezTo>
                <a:cubicBezTo>
                  <a:pt x="4506468" y="2191471"/>
                  <a:pt x="4506658" y="2200426"/>
                  <a:pt x="4508182" y="2209188"/>
                </a:cubicBezTo>
                <a:cubicBezTo>
                  <a:pt x="4511040" y="2225382"/>
                  <a:pt x="4514278" y="2241383"/>
                  <a:pt x="4517519" y="2257578"/>
                </a:cubicBezTo>
                <a:cubicBezTo>
                  <a:pt x="4518089" y="2260434"/>
                  <a:pt x="4518282" y="2263672"/>
                  <a:pt x="4519233" y="2266340"/>
                </a:cubicBezTo>
                <a:cubicBezTo>
                  <a:pt x="4527233" y="2290917"/>
                  <a:pt x="4536377" y="2315109"/>
                  <a:pt x="4542855" y="2340066"/>
                </a:cubicBezTo>
                <a:cubicBezTo>
                  <a:pt x="4546094" y="2352259"/>
                  <a:pt x="4546476" y="2365785"/>
                  <a:pt x="4544759" y="2378358"/>
                </a:cubicBezTo>
                <a:cubicBezTo>
                  <a:pt x="4539807" y="2415125"/>
                  <a:pt x="4537711" y="2451512"/>
                  <a:pt x="4544951" y="2488471"/>
                </a:cubicBezTo>
                <a:cubicBezTo>
                  <a:pt x="4547808" y="2503140"/>
                  <a:pt x="4543045" y="2519524"/>
                  <a:pt x="4541332" y="2535145"/>
                </a:cubicBezTo>
                <a:cubicBezTo>
                  <a:pt x="4536759" y="2572484"/>
                  <a:pt x="4531805" y="2609823"/>
                  <a:pt x="4527425" y="2647353"/>
                </a:cubicBezTo>
                <a:cubicBezTo>
                  <a:pt x="4524757" y="2670785"/>
                  <a:pt x="4523233" y="2694408"/>
                  <a:pt x="4520567" y="2717841"/>
                </a:cubicBezTo>
                <a:cubicBezTo>
                  <a:pt x="4517327" y="2744892"/>
                  <a:pt x="4512374" y="2771753"/>
                  <a:pt x="4509706" y="2798806"/>
                </a:cubicBezTo>
                <a:cubicBezTo>
                  <a:pt x="4506658" y="2829667"/>
                  <a:pt x="4506088" y="2860720"/>
                  <a:pt x="4502848" y="2891581"/>
                </a:cubicBezTo>
                <a:cubicBezTo>
                  <a:pt x="4496562" y="2947973"/>
                  <a:pt x="4489132" y="3004172"/>
                  <a:pt x="4482084" y="3060560"/>
                </a:cubicBezTo>
                <a:cubicBezTo>
                  <a:pt x="4475225" y="3115236"/>
                  <a:pt x="4469129" y="3169912"/>
                  <a:pt x="4460557" y="3224206"/>
                </a:cubicBezTo>
                <a:cubicBezTo>
                  <a:pt x="4456938" y="3247067"/>
                  <a:pt x="4447030" y="3268783"/>
                  <a:pt x="4441506" y="3291264"/>
                </a:cubicBezTo>
                <a:lnTo>
                  <a:pt x="4431807" y="3333748"/>
                </a:lnTo>
                <a:lnTo>
                  <a:pt x="4259554" y="3333748"/>
                </a:lnTo>
                <a:lnTo>
                  <a:pt x="0" y="3333748"/>
                </a:lnTo>
                <a:close/>
              </a:path>
            </a:pathLst>
          </a:cu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594B485-3656-43C7-AB7B-F237101E3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6" y="-1"/>
            <a:ext cx="874716" cy="6858001"/>
            <a:chOff x="3697286" y="0"/>
            <a:chExt cx="874716" cy="6858001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40822D1-9EEA-4ECF-9360-D9AF87950D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3" y="2991643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381000" dist="152400" algn="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C292A62-7F34-4E30-BE04-48164A1DAF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3" y="2991643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14" name="Content Placeholder 4" descr="Diagrama&#10;&#10;El contenido generado por IA puede ser incorrecto.">
            <a:extLst>
              <a:ext uri="{FF2B5EF4-FFF2-40B4-BE49-F238E27FC236}">
                <a16:creationId xmlns:a16="http://schemas.microsoft.com/office/drawing/2014/main" id="{59FDD2F7-F8C2-2CA9-3543-A3F8AF6CED2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7139" t="-698" r="13744" b="228"/>
          <a:stretch>
            <a:fillRect/>
          </a:stretch>
        </p:blipFill>
        <p:spPr>
          <a:xfrm>
            <a:off x="5646041" y="1710286"/>
            <a:ext cx="6542900" cy="492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43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46" name="Rectangle 18445">
            <a:extLst>
              <a:ext uri="{FF2B5EF4-FFF2-40B4-BE49-F238E27FC236}">
                <a16:creationId xmlns:a16="http://schemas.microsoft.com/office/drawing/2014/main" id="{325166D1-1B21-4128-AC42-61745528E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6C015DC-7ACB-65AE-14D3-FB78EF447555}"/>
              </a:ext>
            </a:extLst>
          </p:cNvPr>
          <p:cNvSpPr txBox="1">
            <a:spLocks/>
          </p:cNvSpPr>
          <p:nvPr/>
        </p:nvSpPr>
        <p:spPr>
          <a:xfrm>
            <a:off x="7098242" y="392919"/>
            <a:ext cx="4391024" cy="132343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3100" b="1">
                <a:solidFill>
                  <a:srgbClr val="FFC000"/>
                </a:solidFill>
              </a:rPr>
              <a:t>RESERVA DE LA </a:t>
            </a:r>
            <a:endParaRPr lang="en-US" sz="3100">
              <a:solidFill>
                <a:srgbClr val="FFC000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en-US" sz="3100" b="1">
                <a:solidFill>
                  <a:srgbClr val="FFC000"/>
                </a:solidFill>
              </a:rPr>
              <a:t>BIÓSFERA ARAUCARIAS</a:t>
            </a:r>
            <a:endParaRPr lang="en-US" sz="3100">
              <a:solidFill>
                <a:srgbClr val="FFC000"/>
              </a:solidFill>
            </a:endParaRPr>
          </a:p>
        </p:txBody>
      </p:sp>
      <p:pic>
        <p:nvPicPr>
          <p:cNvPr id="18434" name="Picture 33" descr="ruta_sende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9" r="16681" b="1"/>
          <a:stretch>
            <a:fillRect/>
          </a:stretch>
        </p:blipFill>
        <p:spPr bwMode="auto">
          <a:xfrm>
            <a:off x="20" y="2"/>
            <a:ext cx="6186992" cy="6857998"/>
          </a:xfrm>
          <a:custGeom>
            <a:avLst/>
            <a:gdLst/>
            <a:ahLst/>
            <a:cxnLst/>
            <a:rect l="l" t="t" r="r" b="b"/>
            <a:pathLst>
              <a:path w="6187012" h="6857998">
                <a:moveTo>
                  <a:pt x="5434855" y="6118149"/>
                </a:moveTo>
                <a:cubicBezTo>
                  <a:pt x="5441404" y="6124102"/>
                  <a:pt x="5449025" y="6129341"/>
                  <a:pt x="5456075" y="6133723"/>
                </a:cubicBezTo>
                <a:cubicBezTo>
                  <a:pt x="5463218" y="6138152"/>
                  <a:pt x="5468564" y="6143474"/>
                  <a:pt x="5472234" y="6149380"/>
                </a:cubicBezTo>
                <a:lnTo>
                  <a:pt x="5477710" y="6166562"/>
                </a:lnTo>
                <a:lnTo>
                  <a:pt x="5472234" y="6149379"/>
                </a:lnTo>
                <a:cubicBezTo>
                  <a:pt x="5468564" y="6143474"/>
                  <a:pt x="5463218" y="6138152"/>
                  <a:pt x="5456075" y="6133722"/>
                </a:cubicBezTo>
                <a:cubicBezTo>
                  <a:pt x="5449025" y="6129341"/>
                  <a:pt x="5441404" y="6124102"/>
                  <a:pt x="5434855" y="6118149"/>
                </a:cubicBezTo>
                <a:close/>
                <a:moveTo>
                  <a:pt x="5343013" y="4941372"/>
                </a:moveTo>
                <a:lnTo>
                  <a:pt x="5346342" y="4950869"/>
                </a:lnTo>
                <a:lnTo>
                  <a:pt x="5356027" y="4991382"/>
                </a:lnTo>
                <a:lnTo>
                  <a:pt x="5346342" y="4950868"/>
                </a:lnTo>
                <a:close/>
                <a:moveTo>
                  <a:pt x="5346951" y="4749807"/>
                </a:moveTo>
                <a:cubicBezTo>
                  <a:pt x="5334815" y="4762826"/>
                  <a:pt x="5333958" y="4781365"/>
                  <a:pt x="5332244" y="4799797"/>
                </a:cubicBezTo>
                <a:cubicBezTo>
                  <a:pt x="5333958" y="4781365"/>
                  <a:pt x="5334815" y="4762827"/>
                  <a:pt x="5346951" y="4749807"/>
                </a:cubicBezTo>
                <a:close/>
                <a:moveTo>
                  <a:pt x="5364750" y="4543185"/>
                </a:moveTo>
                <a:cubicBezTo>
                  <a:pt x="5365727" y="4548281"/>
                  <a:pt x="5367775" y="4553662"/>
                  <a:pt x="5370156" y="4557092"/>
                </a:cubicBezTo>
                <a:cubicBezTo>
                  <a:pt x="5381776" y="4573618"/>
                  <a:pt x="5390563" y="4588275"/>
                  <a:pt x="5396519" y="4602021"/>
                </a:cubicBezTo>
                <a:cubicBezTo>
                  <a:pt x="5390563" y="4588275"/>
                  <a:pt x="5381776" y="4573618"/>
                  <a:pt x="5370156" y="4557091"/>
                </a:cubicBezTo>
                <a:close/>
                <a:moveTo>
                  <a:pt x="5830968" y="2819253"/>
                </a:moveTo>
                <a:lnTo>
                  <a:pt x="5842611" y="2827484"/>
                </a:lnTo>
                <a:lnTo>
                  <a:pt x="5842613" y="2827486"/>
                </a:lnTo>
                <a:lnTo>
                  <a:pt x="5871116" y="2861156"/>
                </a:lnTo>
                <a:lnTo>
                  <a:pt x="5861462" y="2842392"/>
                </a:lnTo>
                <a:lnTo>
                  <a:pt x="5842613" y="2827486"/>
                </a:lnTo>
                <a:lnTo>
                  <a:pt x="5842611" y="2827483"/>
                </a:lnTo>
                <a:close/>
                <a:moveTo>
                  <a:pt x="5761313" y="1974015"/>
                </a:moveTo>
                <a:lnTo>
                  <a:pt x="5754799" y="1999763"/>
                </a:lnTo>
                <a:cubicBezTo>
                  <a:pt x="5750990" y="2008056"/>
                  <a:pt x="5745310" y="2016020"/>
                  <a:pt x="5737071" y="2023547"/>
                </a:cubicBezTo>
                <a:cubicBezTo>
                  <a:pt x="5753550" y="2008497"/>
                  <a:pt x="5759789" y="1991685"/>
                  <a:pt x="5761313" y="1974015"/>
                </a:cubicBezTo>
                <a:close/>
                <a:moveTo>
                  <a:pt x="5744119" y="1768838"/>
                </a:moveTo>
                <a:cubicBezTo>
                  <a:pt x="5739738" y="1774411"/>
                  <a:pt x="5736975" y="1779948"/>
                  <a:pt x="5735518" y="1785412"/>
                </a:cubicBezTo>
                <a:lnTo>
                  <a:pt x="5734738" y="1801558"/>
                </a:lnTo>
                <a:cubicBezTo>
                  <a:pt x="5733070" y="1790986"/>
                  <a:pt x="5735356" y="1779981"/>
                  <a:pt x="5744119" y="1768838"/>
                </a:cubicBezTo>
                <a:close/>
                <a:moveTo>
                  <a:pt x="5853708" y="520953"/>
                </a:moveTo>
                <a:lnTo>
                  <a:pt x="5846981" y="549926"/>
                </a:lnTo>
                <a:lnTo>
                  <a:pt x="5840726" y="566616"/>
                </a:lnTo>
                <a:lnTo>
                  <a:pt x="5834776" y="581804"/>
                </a:lnTo>
                <a:lnTo>
                  <a:pt x="5834358" y="583595"/>
                </a:lnTo>
                <a:lnTo>
                  <a:pt x="5832183" y="589388"/>
                </a:lnTo>
                <a:cubicBezTo>
                  <a:pt x="5829783" y="597005"/>
                  <a:pt x="5828025" y="604728"/>
                  <a:pt x="5827560" y="612658"/>
                </a:cubicBezTo>
                <a:lnTo>
                  <a:pt x="5834358" y="583595"/>
                </a:lnTo>
                <a:lnTo>
                  <a:pt x="5840674" y="566754"/>
                </a:lnTo>
                <a:lnTo>
                  <a:pt x="5840726" y="566616"/>
                </a:lnTo>
                <a:lnTo>
                  <a:pt x="5846564" y="551717"/>
                </a:lnTo>
                <a:lnTo>
                  <a:pt x="5846981" y="549926"/>
                </a:lnTo>
                <a:lnTo>
                  <a:pt x="5849145" y="544146"/>
                </a:lnTo>
                <a:cubicBezTo>
                  <a:pt x="5851532" y="536547"/>
                  <a:pt x="5853271" y="528850"/>
                  <a:pt x="5853708" y="520953"/>
                </a:cubicBezTo>
                <a:close/>
                <a:moveTo>
                  <a:pt x="5802605" y="268794"/>
                </a:moveTo>
                <a:cubicBezTo>
                  <a:pt x="5800080" y="279176"/>
                  <a:pt x="5798377" y="289296"/>
                  <a:pt x="5797729" y="299164"/>
                </a:cubicBezTo>
                <a:cubicBezTo>
                  <a:pt x="5797080" y="309031"/>
                  <a:pt x="5797485" y="318646"/>
                  <a:pt x="5799176" y="328017"/>
                </a:cubicBezTo>
                <a:close/>
                <a:moveTo>
                  <a:pt x="0" y="0"/>
                </a:moveTo>
                <a:lnTo>
                  <a:pt x="6120021" y="0"/>
                </a:lnTo>
                <a:lnTo>
                  <a:pt x="6115806" y="24480"/>
                </a:lnTo>
                <a:cubicBezTo>
                  <a:pt x="6113321" y="32636"/>
                  <a:pt x="6109559" y="40471"/>
                  <a:pt x="6103795" y="47806"/>
                </a:cubicBezTo>
                <a:cubicBezTo>
                  <a:pt x="6088935" y="66857"/>
                  <a:pt x="6092364" y="85336"/>
                  <a:pt x="6094651" y="105718"/>
                </a:cubicBezTo>
                <a:cubicBezTo>
                  <a:pt x="6096365" y="121150"/>
                  <a:pt x="6095794" y="136963"/>
                  <a:pt x="6095986" y="152584"/>
                </a:cubicBezTo>
                <a:cubicBezTo>
                  <a:pt x="6096555" y="180017"/>
                  <a:pt x="6096746" y="207450"/>
                  <a:pt x="6097699" y="234883"/>
                </a:cubicBezTo>
                <a:cubicBezTo>
                  <a:pt x="6098079" y="243648"/>
                  <a:pt x="6102844" y="252600"/>
                  <a:pt x="6102082" y="261173"/>
                </a:cubicBezTo>
                <a:cubicBezTo>
                  <a:pt x="6098461" y="300800"/>
                  <a:pt x="6092746" y="340425"/>
                  <a:pt x="6089507" y="380050"/>
                </a:cubicBezTo>
                <a:cubicBezTo>
                  <a:pt x="6087603" y="402529"/>
                  <a:pt x="6091220" y="425581"/>
                  <a:pt x="6088555" y="447870"/>
                </a:cubicBezTo>
                <a:cubicBezTo>
                  <a:pt x="6085507" y="473587"/>
                  <a:pt x="6077697" y="498733"/>
                  <a:pt x="6072932" y="524262"/>
                </a:cubicBezTo>
                <a:cubicBezTo>
                  <a:pt x="6071600" y="531310"/>
                  <a:pt x="6073315" y="539121"/>
                  <a:pt x="6073694" y="546552"/>
                </a:cubicBezTo>
                <a:cubicBezTo>
                  <a:pt x="6074076" y="554933"/>
                  <a:pt x="6074838" y="563125"/>
                  <a:pt x="6075029" y="571508"/>
                </a:cubicBezTo>
                <a:cubicBezTo>
                  <a:pt x="6075411" y="597037"/>
                  <a:pt x="6074838" y="622564"/>
                  <a:pt x="6076173" y="648092"/>
                </a:cubicBezTo>
                <a:cubicBezTo>
                  <a:pt x="6076934" y="663713"/>
                  <a:pt x="6084744" y="680096"/>
                  <a:pt x="6081886" y="694576"/>
                </a:cubicBezTo>
                <a:cubicBezTo>
                  <a:pt x="6076363" y="724104"/>
                  <a:pt x="6088745" y="753633"/>
                  <a:pt x="6078459" y="783158"/>
                </a:cubicBezTo>
                <a:cubicBezTo>
                  <a:pt x="6075411" y="792306"/>
                  <a:pt x="6083031" y="804877"/>
                  <a:pt x="6083411" y="815929"/>
                </a:cubicBezTo>
                <a:cubicBezTo>
                  <a:pt x="6084363" y="843552"/>
                  <a:pt x="6084173" y="871173"/>
                  <a:pt x="6083983" y="898797"/>
                </a:cubicBezTo>
                <a:cubicBezTo>
                  <a:pt x="6083793" y="923562"/>
                  <a:pt x="6086459" y="949281"/>
                  <a:pt x="6081125" y="973095"/>
                </a:cubicBezTo>
                <a:cubicBezTo>
                  <a:pt x="6075411" y="998052"/>
                  <a:pt x="6076173" y="1020529"/>
                  <a:pt x="6082649" y="1044725"/>
                </a:cubicBezTo>
                <a:cubicBezTo>
                  <a:pt x="6087031" y="1061298"/>
                  <a:pt x="6087603" y="1078826"/>
                  <a:pt x="6088935" y="1095972"/>
                </a:cubicBezTo>
                <a:cubicBezTo>
                  <a:pt x="6090459" y="1114449"/>
                  <a:pt x="6086459" y="1134834"/>
                  <a:pt x="6092746" y="1151600"/>
                </a:cubicBezTo>
                <a:cubicBezTo>
                  <a:pt x="6111415" y="1201512"/>
                  <a:pt x="6115415" y="1252757"/>
                  <a:pt x="6115415" y="1304955"/>
                </a:cubicBezTo>
                <a:cubicBezTo>
                  <a:pt x="6115415" y="1314483"/>
                  <a:pt x="6112750" y="1324198"/>
                  <a:pt x="6109892" y="1333341"/>
                </a:cubicBezTo>
                <a:cubicBezTo>
                  <a:pt x="6092746" y="1386684"/>
                  <a:pt x="6094269" y="1440216"/>
                  <a:pt x="6104748" y="1494509"/>
                </a:cubicBezTo>
                <a:cubicBezTo>
                  <a:pt x="6107034" y="1505751"/>
                  <a:pt x="6107415" y="1518324"/>
                  <a:pt x="6105130" y="1529563"/>
                </a:cubicBezTo>
                <a:cubicBezTo>
                  <a:pt x="6098461" y="1561189"/>
                  <a:pt x="6087411" y="1591859"/>
                  <a:pt x="6082649" y="1623675"/>
                </a:cubicBezTo>
                <a:cubicBezTo>
                  <a:pt x="6074838" y="1676253"/>
                  <a:pt x="6101126" y="1721785"/>
                  <a:pt x="6118274" y="1768838"/>
                </a:cubicBezTo>
                <a:cubicBezTo>
                  <a:pt x="6134467" y="1813610"/>
                  <a:pt x="6171044" y="1851709"/>
                  <a:pt x="6162851" y="1904673"/>
                </a:cubicBezTo>
                <a:cubicBezTo>
                  <a:pt x="6162090" y="1910004"/>
                  <a:pt x="6167233" y="1915912"/>
                  <a:pt x="6168567" y="1921817"/>
                </a:cubicBezTo>
                <a:cubicBezTo>
                  <a:pt x="6172188" y="1938009"/>
                  <a:pt x="6176566" y="1954202"/>
                  <a:pt x="6178283" y="1970586"/>
                </a:cubicBezTo>
                <a:cubicBezTo>
                  <a:pt x="6180570" y="1990589"/>
                  <a:pt x="6179809" y="2010974"/>
                  <a:pt x="6181713" y="2030977"/>
                </a:cubicBezTo>
                <a:cubicBezTo>
                  <a:pt x="6182856" y="2043835"/>
                  <a:pt x="6184951" y="2056600"/>
                  <a:pt x="6186761" y="2069340"/>
                </a:cubicBezTo>
                <a:lnTo>
                  <a:pt x="6187012" y="2072225"/>
                </a:lnTo>
                <a:lnTo>
                  <a:pt x="6187012" y="2131532"/>
                </a:lnTo>
                <a:lnTo>
                  <a:pt x="6186141" y="2138304"/>
                </a:lnTo>
                <a:cubicBezTo>
                  <a:pt x="6183950" y="2148519"/>
                  <a:pt x="6181332" y="2158712"/>
                  <a:pt x="6179617" y="2168903"/>
                </a:cubicBezTo>
                <a:cubicBezTo>
                  <a:pt x="6174854" y="2197670"/>
                  <a:pt x="6176188" y="2229296"/>
                  <a:pt x="6163995" y="2254633"/>
                </a:cubicBezTo>
                <a:cubicBezTo>
                  <a:pt x="6151041" y="2281683"/>
                  <a:pt x="6145135" y="2307402"/>
                  <a:pt x="6149135" y="2335405"/>
                </a:cubicBezTo>
                <a:cubicBezTo>
                  <a:pt x="6150469" y="2344741"/>
                  <a:pt x="6158471" y="2356744"/>
                  <a:pt x="6166661" y="2360933"/>
                </a:cubicBezTo>
                <a:cubicBezTo>
                  <a:pt x="6184950" y="2370270"/>
                  <a:pt x="6188190" y="2383032"/>
                  <a:pt x="6181902" y="2400369"/>
                </a:cubicBezTo>
                <a:cubicBezTo>
                  <a:pt x="6176566" y="2415420"/>
                  <a:pt x="6173901" y="2433897"/>
                  <a:pt x="6163613" y="2444184"/>
                </a:cubicBezTo>
                <a:cubicBezTo>
                  <a:pt x="6134467" y="2473333"/>
                  <a:pt x="6133515" y="2510483"/>
                  <a:pt x="6125705" y="2546678"/>
                </a:cubicBezTo>
                <a:cubicBezTo>
                  <a:pt x="6120940" y="2568774"/>
                  <a:pt x="6120750" y="2589352"/>
                  <a:pt x="6123988" y="2611450"/>
                </a:cubicBezTo>
                <a:cubicBezTo>
                  <a:pt x="6131227" y="2659455"/>
                  <a:pt x="6120940" y="2706131"/>
                  <a:pt x="6107796" y="2752235"/>
                </a:cubicBezTo>
                <a:cubicBezTo>
                  <a:pt x="6099034" y="2782716"/>
                  <a:pt x="6093699" y="2813958"/>
                  <a:pt x="6084744" y="2844248"/>
                </a:cubicBezTo>
                <a:cubicBezTo>
                  <a:pt x="6077886" y="2866918"/>
                  <a:pt x="6069694" y="2889587"/>
                  <a:pt x="6058646" y="2910353"/>
                </a:cubicBezTo>
                <a:cubicBezTo>
                  <a:pt x="6042452" y="2940455"/>
                  <a:pt x="6018067" y="2966742"/>
                  <a:pt x="6024544" y="3005035"/>
                </a:cubicBezTo>
                <a:cubicBezTo>
                  <a:pt x="6030260" y="3038756"/>
                  <a:pt x="6018259" y="3069235"/>
                  <a:pt x="6006828" y="3100099"/>
                </a:cubicBezTo>
                <a:cubicBezTo>
                  <a:pt x="5998446" y="3122770"/>
                  <a:pt x="5989871" y="3145436"/>
                  <a:pt x="5984537" y="3168870"/>
                </a:cubicBezTo>
                <a:cubicBezTo>
                  <a:pt x="5978251" y="3196686"/>
                  <a:pt x="5980920" y="3228119"/>
                  <a:pt x="5969297" y="3252885"/>
                </a:cubicBezTo>
                <a:cubicBezTo>
                  <a:pt x="5957105" y="3278795"/>
                  <a:pt x="5965297" y="3300319"/>
                  <a:pt x="5968726" y="3323372"/>
                </a:cubicBezTo>
                <a:cubicBezTo>
                  <a:pt x="5974061" y="3360139"/>
                  <a:pt x="5983967" y="3396719"/>
                  <a:pt x="5971395" y="3433866"/>
                </a:cubicBezTo>
                <a:cubicBezTo>
                  <a:pt x="5956153" y="3479015"/>
                  <a:pt x="5939769" y="3523785"/>
                  <a:pt x="5925292" y="3569124"/>
                </a:cubicBezTo>
                <a:cubicBezTo>
                  <a:pt x="5919765" y="3586653"/>
                  <a:pt x="5917479" y="3605509"/>
                  <a:pt x="5915003" y="3623799"/>
                </a:cubicBezTo>
                <a:cubicBezTo>
                  <a:pt x="5912906" y="3641134"/>
                  <a:pt x="5918242" y="3661899"/>
                  <a:pt x="5910241" y="3675238"/>
                </a:cubicBezTo>
                <a:cubicBezTo>
                  <a:pt x="5889667" y="3709529"/>
                  <a:pt x="5879569" y="3744770"/>
                  <a:pt x="5879569" y="3784397"/>
                </a:cubicBezTo>
                <a:cubicBezTo>
                  <a:pt x="5879569" y="3799258"/>
                  <a:pt x="5870996" y="3813737"/>
                  <a:pt x="5869471" y="3828785"/>
                </a:cubicBezTo>
                <a:cubicBezTo>
                  <a:pt x="5867567" y="3849362"/>
                  <a:pt x="5862423" y="3872985"/>
                  <a:pt x="5869664" y="3890891"/>
                </a:cubicBezTo>
                <a:cubicBezTo>
                  <a:pt x="5886809" y="3932993"/>
                  <a:pt x="5872519" y="3967091"/>
                  <a:pt x="5855566" y="4003861"/>
                </a:cubicBezTo>
                <a:cubicBezTo>
                  <a:pt x="5838801" y="4040058"/>
                  <a:pt x="5825466" y="4078159"/>
                  <a:pt x="5814416" y="4116641"/>
                </a:cubicBezTo>
                <a:cubicBezTo>
                  <a:pt x="5810415" y="4131119"/>
                  <a:pt x="5817085" y="4148453"/>
                  <a:pt x="5818417" y="4164458"/>
                </a:cubicBezTo>
                <a:cubicBezTo>
                  <a:pt x="5818798" y="4170174"/>
                  <a:pt x="5819370" y="4176461"/>
                  <a:pt x="5817466" y="4181603"/>
                </a:cubicBezTo>
                <a:cubicBezTo>
                  <a:pt x="5799176" y="4231324"/>
                  <a:pt x="5785269" y="4281810"/>
                  <a:pt x="5794794" y="4335722"/>
                </a:cubicBezTo>
                <a:cubicBezTo>
                  <a:pt x="5795747" y="4340674"/>
                  <a:pt x="5793650" y="4346201"/>
                  <a:pt x="5792317" y="4351154"/>
                </a:cubicBezTo>
                <a:cubicBezTo>
                  <a:pt x="5785461" y="4375349"/>
                  <a:pt x="5774601" y="4398972"/>
                  <a:pt x="5772124" y="4423545"/>
                </a:cubicBezTo>
                <a:cubicBezTo>
                  <a:pt x="5766028" y="4484127"/>
                  <a:pt x="5763550" y="4545086"/>
                  <a:pt x="5759550" y="4606053"/>
                </a:cubicBezTo>
                <a:cubicBezTo>
                  <a:pt x="5759361" y="4609863"/>
                  <a:pt x="5759361" y="4613864"/>
                  <a:pt x="5758027" y="4617291"/>
                </a:cubicBezTo>
                <a:cubicBezTo>
                  <a:pt x="5749834" y="4639772"/>
                  <a:pt x="5752502" y="4659393"/>
                  <a:pt x="5768123" y="4678445"/>
                </a:cubicBezTo>
                <a:cubicBezTo>
                  <a:pt x="5774982" y="4686828"/>
                  <a:pt x="5778601" y="4698258"/>
                  <a:pt x="5782412" y="4708734"/>
                </a:cubicBezTo>
                <a:cubicBezTo>
                  <a:pt x="5788127" y="4724167"/>
                  <a:pt x="5793650" y="4739978"/>
                  <a:pt x="5797271" y="4755980"/>
                </a:cubicBezTo>
                <a:cubicBezTo>
                  <a:pt x="5800700" y="4771793"/>
                  <a:pt x="5805462" y="4788747"/>
                  <a:pt x="5802796" y="4803988"/>
                </a:cubicBezTo>
                <a:cubicBezTo>
                  <a:pt x="5798035" y="4831420"/>
                  <a:pt x="5787366" y="4857522"/>
                  <a:pt x="5780315" y="4884572"/>
                </a:cubicBezTo>
                <a:cubicBezTo>
                  <a:pt x="5777837" y="4893907"/>
                  <a:pt x="5778221" y="4904195"/>
                  <a:pt x="5778030" y="4913909"/>
                </a:cubicBezTo>
                <a:cubicBezTo>
                  <a:pt x="5777459" y="4936201"/>
                  <a:pt x="5782984" y="4959061"/>
                  <a:pt x="5767171" y="4979253"/>
                </a:cubicBezTo>
                <a:cubicBezTo>
                  <a:pt x="5752311" y="4997922"/>
                  <a:pt x="5756692" y="5016785"/>
                  <a:pt x="5767932" y="5036405"/>
                </a:cubicBezTo>
                <a:cubicBezTo>
                  <a:pt x="5775934" y="5050504"/>
                  <a:pt x="5782221" y="5066505"/>
                  <a:pt x="5785269" y="5082317"/>
                </a:cubicBezTo>
                <a:cubicBezTo>
                  <a:pt x="5789460" y="5104036"/>
                  <a:pt x="5791175" y="5125562"/>
                  <a:pt x="5788697" y="5148995"/>
                </a:cubicBezTo>
                <a:cubicBezTo>
                  <a:pt x="5786983" y="5165570"/>
                  <a:pt x="5786221" y="5179097"/>
                  <a:pt x="5776125" y="5192051"/>
                </a:cubicBezTo>
                <a:cubicBezTo>
                  <a:pt x="5774601" y="5194145"/>
                  <a:pt x="5774219" y="5197955"/>
                  <a:pt x="5774412" y="5200813"/>
                </a:cubicBezTo>
                <a:cubicBezTo>
                  <a:pt x="5777649" y="5238343"/>
                  <a:pt x="5775934" y="5275491"/>
                  <a:pt x="5773646" y="5313403"/>
                </a:cubicBezTo>
                <a:cubicBezTo>
                  <a:pt x="5770601" y="5361598"/>
                  <a:pt x="5779553" y="5412276"/>
                  <a:pt x="5811559" y="5453995"/>
                </a:cubicBezTo>
                <a:cubicBezTo>
                  <a:pt x="5816322" y="5460092"/>
                  <a:pt x="5818417" y="5469236"/>
                  <a:pt x="5819562" y="5477239"/>
                </a:cubicBezTo>
                <a:cubicBezTo>
                  <a:pt x="5824514" y="5514957"/>
                  <a:pt x="5827942" y="5552869"/>
                  <a:pt x="5833467" y="5590590"/>
                </a:cubicBezTo>
                <a:cubicBezTo>
                  <a:pt x="5836516" y="5611164"/>
                  <a:pt x="5839182" y="5632691"/>
                  <a:pt x="5847565" y="5651360"/>
                </a:cubicBezTo>
                <a:cubicBezTo>
                  <a:pt x="5855756" y="5669647"/>
                  <a:pt x="5865471" y="5684320"/>
                  <a:pt x="5848327" y="5695178"/>
                </a:cubicBezTo>
                <a:cubicBezTo>
                  <a:pt x="5857471" y="5714607"/>
                  <a:pt x="5865092" y="5731564"/>
                  <a:pt x="5873282" y="5748136"/>
                </a:cubicBezTo>
                <a:cubicBezTo>
                  <a:pt x="5876329" y="5754234"/>
                  <a:pt x="5881284" y="5759378"/>
                  <a:pt x="5884142" y="5765474"/>
                </a:cubicBezTo>
                <a:cubicBezTo>
                  <a:pt x="5887190" y="5771953"/>
                  <a:pt x="5889094" y="5779191"/>
                  <a:pt x="5890620" y="5786239"/>
                </a:cubicBezTo>
                <a:cubicBezTo>
                  <a:pt x="5897477" y="5817674"/>
                  <a:pt x="5903763" y="5849107"/>
                  <a:pt x="5911194" y="5880348"/>
                </a:cubicBezTo>
                <a:cubicBezTo>
                  <a:pt x="5912717" y="5886447"/>
                  <a:pt x="5918813" y="5891590"/>
                  <a:pt x="5922813" y="5897114"/>
                </a:cubicBezTo>
                <a:cubicBezTo>
                  <a:pt x="5925481" y="5900735"/>
                  <a:pt x="5929482" y="5904353"/>
                  <a:pt x="5930054" y="5908355"/>
                </a:cubicBezTo>
                <a:cubicBezTo>
                  <a:pt x="5934626" y="5938836"/>
                  <a:pt x="5939961" y="5969124"/>
                  <a:pt x="5942246" y="5999796"/>
                </a:cubicBezTo>
                <a:cubicBezTo>
                  <a:pt x="5944149" y="6025515"/>
                  <a:pt x="5943580" y="6050282"/>
                  <a:pt x="5976728" y="6056948"/>
                </a:cubicBezTo>
                <a:cubicBezTo>
                  <a:pt x="5982443" y="6058092"/>
                  <a:pt x="5988540" y="6066284"/>
                  <a:pt x="5991396" y="6072569"/>
                </a:cubicBezTo>
                <a:cubicBezTo>
                  <a:pt x="5999589" y="6090477"/>
                  <a:pt x="6005113" y="6109530"/>
                  <a:pt x="6013494" y="6127247"/>
                </a:cubicBezTo>
                <a:cubicBezTo>
                  <a:pt x="6041500" y="6185351"/>
                  <a:pt x="6059217" y="6246121"/>
                  <a:pt x="6055978" y="6311084"/>
                </a:cubicBezTo>
                <a:cubicBezTo>
                  <a:pt x="6055026" y="6331277"/>
                  <a:pt x="6044737" y="6350899"/>
                  <a:pt x="6040926" y="6363664"/>
                </a:cubicBezTo>
                <a:cubicBezTo>
                  <a:pt x="6055978" y="6400429"/>
                  <a:pt x="6070456" y="6431292"/>
                  <a:pt x="6081315" y="6463490"/>
                </a:cubicBezTo>
                <a:cubicBezTo>
                  <a:pt x="6091031" y="6491874"/>
                  <a:pt x="6097127" y="6521593"/>
                  <a:pt x="6104175" y="6550742"/>
                </a:cubicBezTo>
                <a:cubicBezTo>
                  <a:pt x="6106844" y="6561411"/>
                  <a:pt x="6108367" y="6572269"/>
                  <a:pt x="6109702" y="6583128"/>
                </a:cubicBezTo>
                <a:cubicBezTo>
                  <a:pt x="6113892" y="6617036"/>
                  <a:pt x="6103795" y="6652472"/>
                  <a:pt x="6119798" y="6685617"/>
                </a:cubicBezTo>
                <a:cubicBezTo>
                  <a:pt x="6128180" y="6702955"/>
                  <a:pt x="6138276" y="6720103"/>
                  <a:pt x="6142658" y="6738388"/>
                </a:cubicBezTo>
                <a:cubicBezTo>
                  <a:pt x="6147421" y="6758011"/>
                  <a:pt x="6154851" y="6777207"/>
                  <a:pt x="6160162" y="6796804"/>
                </a:cubicBezTo>
                <a:lnTo>
                  <a:pt x="6164933" y="6857457"/>
                </a:lnTo>
                <a:lnTo>
                  <a:pt x="6037694" y="6857457"/>
                </a:lnTo>
                <a:lnTo>
                  <a:pt x="6037694" y="6857998"/>
                </a:lnTo>
                <a:lnTo>
                  <a:pt x="0" y="6857998"/>
                </a:lnTo>
                <a:close/>
              </a:path>
            </a:pathLst>
          </a:custGeom>
          <a:noFill/>
          <a:effectLst>
            <a:outerShdw blurRad="381000" dist="152400" algn="tl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8" name="Group 18447">
            <a:extLst>
              <a:ext uri="{FF2B5EF4-FFF2-40B4-BE49-F238E27FC236}">
                <a16:creationId xmlns:a16="http://schemas.microsoft.com/office/drawing/2014/main" id="{E6517BAC-C80F-4065-90D8-703493E0B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95368" y="0"/>
            <a:ext cx="874718" cy="6857455"/>
            <a:chOff x="5395368" y="0"/>
            <a:chExt cx="874718" cy="6857455"/>
          </a:xfrm>
        </p:grpSpPr>
        <p:sp>
          <p:nvSpPr>
            <p:cNvPr id="18449" name="Freeform: Shape 18448">
              <a:extLst>
                <a:ext uri="{FF2B5EF4-FFF2-40B4-BE49-F238E27FC236}">
                  <a16:creationId xmlns:a16="http://schemas.microsoft.com/office/drawing/2014/main" id="{984DCDA5-A261-4103-B44C-068DCEA033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4000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8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8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450" name="Freeform: Shape 18449">
              <a:extLst>
                <a:ext uri="{FF2B5EF4-FFF2-40B4-BE49-F238E27FC236}">
                  <a16:creationId xmlns:a16="http://schemas.microsoft.com/office/drawing/2014/main" id="{4E59A2A1-1352-47AA-80C2-0FF5375940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3998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7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7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8" name="CuadroTexto 5">
            <a:extLst>
              <a:ext uri="{FF2B5EF4-FFF2-40B4-BE49-F238E27FC236}">
                <a16:creationId xmlns:a16="http://schemas.microsoft.com/office/drawing/2014/main" id="{0364A9F2-202C-51D1-F9FC-EE96C3E4DCF5}"/>
              </a:ext>
            </a:extLst>
          </p:cNvPr>
          <p:cNvSpPr txBox="1"/>
          <p:nvPr/>
        </p:nvSpPr>
        <p:spPr>
          <a:xfrm>
            <a:off x="6748993" y="1834066"/>
            <a:ext cx="5153023" cy="26820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400" b="1" err="1">
                <a:solidFill>
                  <a:schemeClr val="bg1"/>
                </a:solidFill>
              </a:rPr>
              <a:t>Propósito</a:t>
            </a:r>
            <a:r>
              <a:rPr lang="en-US" sz="2400" b="1">
                <a:solidFill>
                  <a:schemeClr val="bg1"/>
                </a:solidFill>
              </a:rPr>
              <a:t>:</a:t>
            </a:r>
            <a:r>
              <a:rPr lang="en-US" sz="2400">
                <a:solidFill>
                  <a:schemeClr val="bg1"/>
                </a:solidFill>
              </a:rPr>
              <a:t> "</a:t>
            </a:r>
            <a:r>
              <a:rPr lang="en-US" sz="2400" i="1" err="1">
                <a:solidFill>
                  <a:schemeClr val="bg1"/>
                </a:solidFill>
              </a:rPr>
              <a:t>promover</a:t>
            </a:r>
            <a:r>
              <a:rPr lang="en-US" sz="2400" i="1">
                <a:solidFill>
                  <a:schemeClr val="bg1"/>
                </a:solidFill>
              </a:rPr>
              <a:t> </a:t>
            </a:r>
            <a:r>
              <a:rPr lang="en-US" sz="2400" i="1" err="1">
                <a:solidFill>
                  <a:schemeClr val="bg1"/>
                </a:solidFill>
              </a:rPr>
              <a:t>el</a:t>
            </a:r>
            <a:r>
              <a:rPr lang="en-US" sz="2400" i="1">
                <a:solidFill>
                  <a:schemeClr val="bg1"/>
                </a:solidFill>
              </a:rPr>
              <a:t> </a:t>
            </a:r>
            <a:r>
              <a:rPr lang="en-US" sz="2400" i="1" err="1">
                <a:solidFill>
                  <a:schemeClr val="bg1"/>
                </a:solidFill>
              </a:rPr>
              <a:t>desarrollo</a:t>
            </a:r>
            <a:r>
              <a:rPr lang="en-US" sz="2400" i="1">
                <a:solidFill>
                  <a:schemeClr val="bg1"/>
                </a:solidFill>
              </a:rPr>
              <a:t> </a:t>
            </a:r>
            <a:r>
              <a:rPr lang="en-US" sz="2400" i="1" err="1">
                <a:solidFill>
                  <a:schemeClr val="bg1"/>
                </a:solidFill>
              </a:rPr>
              <a:t>sostenible</a:t>
            </a:r>
            <a:r>
              <a:rPr lang="en-US" sz="2400" i="1">
                <a:solidFill>
                  <a:schemeClr val="bg1"/>
                </a:solidFill>
              </a:rPr>
              <a:t> y la </a:t>
            </a:r>
            <a:r>
              <a:rPr lang="en-US" sz="2400" i="1" err="1">
                <a:solidFill>
                  <a:schemeClr val="bg1"/>
                </a:solidFill>
              </a:rPr>
              <a:t>conservación</a:t>
            </a:r>
            <a:r>
              <a:rPr lang="en-US" sz="2400" i="1">
                <a:solidFill>
                  <a:schemeClr val="bg1"/>
                </a:solidFill>
              </a:rPr>
              <a:t> de </a:t>
            </a:r>
            <a:r>
              <a:rPr lang="en-US" sz="2400" i="1" err="1">
                <a:solidFill>
                  <a:schemeClr val="bg1"/>
                </a:solidFill>
              </a:rPr>
              <a:t>su</a:t>
            </a:r>
            <a:r>
              <a:rPr lang="en-US" sz="2400" i="1">
                <a:solidFill>
                  <a:schemeClr val="bg1"/>
                </a:solidFill>
              </a:rPr>
              <a:t> </a:t>
            </a:r>
            <a:r>
              <a:rPr lang="en-US" sz="2400" i="1" err="1">
                <a:solidFill>
                  <a:schemeClr val="bg1"/>
                </a:solidFill>
              </a:rPr>
              <a:t>rico</a:t>
            </a:r>
            <a:r>
              <a:rPr lang="en-US" sz="2400" i="1">
                <a:solidFill>
                  <a:schemeClr val="bg1"/>
                </a:solidFill>
              </a:rPr>
              <a:t> </a:t>
            </a:r>
            <a:r>
              <a:rPr lang="en-US" sz="2400" i="1" err="1">
                <a:solidFill>
                  <a:schemeClr val="bg1"/>
                </a:solidFill>
              </a:rPr>
              <a:t>patrimonio</a:t>
            </a:r>
            <a:r>
              <a:rPr lang="en-US" sz="2400" i="1">
                <a:solidFill>
                  <a:schemeClr val="bg1"/>
                </a:solidFill>
              </a:rPr>
              <a:t> de bosques </a:t>
            </a:r>
            <a:r>
              <a:rPr lang="en-US" sz="2400" i="1" err="1">
                <a:solidFill>
                  <a:schemeClr val="bg1"/>
                </a:solidFill>
              </a:rPr>
              <a:t>templados</a:t>
            </a:r>
            <a:r>
              <a:rPr lang="en-US" sz="2400" i="1">
                <a:solidFill>
                  <a:schemeClr val="bg1"/>
                </a:solidFill>
              </a:rPr>
              <a:t> y la </a:t>
            </a:r>
            <a:r>
              <a:rPr lang="en-US" sz="2400" i="1" err="1">
                <a:solidFill>
                  <a:schemeClr val="bg1"/>
                </a:solidFill>
              </a:rPr>
              <a:t>especie</a:t>
            </a:r>
            <a:r>
              <a:rPr lang="en-US" sz="2400" i="1">
                <a:solidFill>
                  <a:schemeClr val="bg1"/>
                </a:solidFill>
              </a:rPr>
              <a:t> Araucaria </a:t>
            </a:r>
            <a:r>
              <a:rPr lang="en-US" sz="2400" i="1" err="1">
                <a:solidFill>
                  <a:schemeClr val="bg1"/>
                </a:solidFill>
              </a:rPr>
              <a:t>araucana</a:t>
            </a:r>
            <a:r>
              <a:rPr lang="en-US" sz="2400" i="1">
                <a:solidFill>
                  <a:schemeClr val="bg1"/>
                </a:solidFill>
              </a:rPr>
              <a:t> (</a:t>
            </a:r>
            <a:r>
              <a:rPr lang="en-US" sz="2400" i="1" err="1">
                <a:solidFill>
                  <a:schemeClr val="bg1"/>
                </a:solidFill>
              </a:rPr>
              <a:t>pehuen</a:t>
            </a:r>
            <a:r>
              <a:rPr lang="en-US" sz="2400" i="1">
                <a:solidFill>
                  <a:schemeClr val="bg1"/>
                </a:solidFill>
              </a:rPr>
              <a:t>), </a:t>
            </a:r>
            <a:r>
              <a:rPr lang="en-US" sz="2400" i="1" err="1">
                <a:solidFill>
                  <a:schemeClr val="bg1"/>
                </a:solidFill>
              </a:rPr>
              <a:t>integrando</a:t>
            </a:r>
            <a:r>
              <a:rPr lang="en-US" sz="2400" i="1">
                <a:solidFill>
                  <a:schemeClr val="bg1"/>
                </a:solidFill>
              </a:rPr>
              <a:t> la </a:t>
            </a:r>
            <a:r>
              <a:rPr lang="en-US" sz="2400" i="1" err="1">
                <a:solidFill>
                  <a:schemeClr val="bg1"/>
                </a:solidFill>
              </a:rPr>
              <a:t>investigación</a:t>
            </a:r>
            <a:r>
              <a:rPr lang="en-US" sz="2400" i="1">
                <a:solidFill>
                  <a:schemeClr val="bg1"/>
                </a:solidFill>
              </a:rPr>
              <a:t> </a:t>
            </a:r>
            <a:r>
              <a:rPr lang="en-US" sz="2400" i="1" err="1">
                <a:solidFill>
                  <a:schemeClr val="bg1"/>
                </a:solidFill>
              </a:rPr>
              <a:t>científica</a:t>
            </a:r>
            <a:r>
              <a:rPr lang="en-US" sz="2400" i="1">
                <a:solidFill>
                  <a:schemeClr val="bg1"/>
                </a:solidFill>
              </a:rPr>
              <a:t>, la </a:t>
            </a:r>
            <a:r>
              <a:rPr lang="en-US" sz="2400" i="1" err="1">
                <a:solidFill>
                  <a:schemeClr val="bg1"/>
                </a:solidFill>
              </a:rPr>
              <a:t>conservación</a:t>
            </a:r>
            <a:r>
              <a:rPr lang="en-US" sz="2400" i="1">
                <a:solidFill>
                  <a:schemeClr val="bg1"/>
                </a:solidFill>
              </a:rPr>
              <a:t> de la </a:t>
            </a:r>
            <a:r>
              <a:rPr lang="en-US" sz="2400" i="1" err="1">
                <a:solidFill>
                  <a:schemeClr val="bg1"/>
                </a:solidFill>
              </a:rPr>
              <a:t>biodiversidad</a:t>
            </a:r>
            <a:r>
              <a:rPr lang="en-US" sz="2400" i="1">
                <a:solidFill>
                  <a:schemeClr val="bg1"/>
                </a:solidFill>
              </a:rPr>
              <a:t> y </a:t>
            </a:r>
            <a:r>
              <a:rPr lang="en-US" sz="2400" i="1" err="1">
                <a:solidFill>
                  <a:schemeClr val="bg1"/>
                </a:solidFill>
              </a:rPr>
              <a:t>el</a:t>
            </a:r>
            <a:r>
              <a:rPr lang="en-US" sz="2400" i="1">
                <a:solidFill>
                  <a:schemeClr val="bg1"/>
                </a:solidFill>
              </a:rPr>
              <a:t> </a:t>
            </a:r>
            <a:r>
              <a:rPr lang="en-US" sz="2400" i="1" err="1">
                <a:solidFill>
                  <a:schemeClr val="bg1"/>
                </a:solidFill>
              </a:rPr>
              <a:t>respeto</a:t>
            </a:r>
            <a:r>
              <a:rPr lang="en-US" sz="2400" i="1">
                <a:solidFill>
                  <a:schemeClr val="bg1"/>
                </a:solidFill>
              </a:rPr>
              <a:t> </a:t>
            </a:r>
            <a:r>
              <a:rPr lang="en-US" sz="2400" i="1" err="1">
                <a:solidFill>
                  <a:schemeClr val="bg1"/>
                </a:solidFill>
              </a:rPr>
              <a:t>por</a:t>
            </a:r>
            <a:r>
              <a:rPr lang="en-US" sz="2400" i="1">
                <a:solidFill>
                  <a:schemeClr val="bg1"/>
                </a:solidFill>
              </a:rPr>
              <a:t> las </a:t>
            </a:r>
            <a:r>
              <a:rPr lang="en-US" sz="2400" i="1" err="1">
                <a:solidFill>
                  <a:schemeClr val="bg1"/>
                </a:solidFill>
              </a:rPr>
              <a:t>comunidades</a:t>
            </a:r>
            <a:r>
              <a:rPr lang="en-US" sz="2400" i="1">
                <a:solidFill>
                  <a:schemeClr val="bg1"/>
                </a:solidFill>
              </a:rPr>
              <a:t> locales y sus </a:t>
            </a:r>
            <a:r>
              <a:rPr lang="en-US" sz="2400" i="1" err="1">
                <a:solidFill>
                  <a:schemeClr val="bg1"/>
                </a:solidFill>
              </a:rPr>
              <a:t>culturas</a:t>
            </a:r>
            <a:r>
              <a:rPr lang="en-US" sz="2400" i="1">
                <a:solidFill>
                  <a:schemeClr val="bg1"/>
                </a:solidFill>
              </a:rPr>
              <a:t>, </a:t>
            </a:r>
            <a:r>
              <a:rPr lang="en-US" sz="2400" i="1" err="1">
                <a:solidFill>
                  <a:schemeClr val="bg1"/>
                </a:solidFill>
              </a:rPr>
              <a:t>como</a:t>
            </a:r>
            <a:r>
              <a:rPr lang="en-US" sz="2400" i="1">
                <a:solidFill>
                  <a:schemeClr val="bg1"/>
                </a:solidFill>
              </a:rPr>
              <a:t> la Mapuche-</a:t>
            </a:r>
            <a:r>
              <a:rPr lang="en-US" sz="2400" i="1" err="1">
                <a:solidFill>
                  <a:schemeClr val="bg1"/>
                </a:solidFill>
              </a:rPr>
              <a:t>Pehuenche</a:t>
            </a:r>
            <a:r>
              <a:rPr lang="en-US" sz="2400" i="1">
                <a:solidFill>
                  <a:schemeClr val="bg1"/>
                </a:solidFill>
              </a:rPr>
              <a:t>"</a:t>
            </a:r>
            <a:r>
              <a:rPr lang="en-US" sz="2400">
                <a:solidFill>
                  <a:schemeClr val="bg1"/>
                </a:solidFill>
              </a:rPr>
              <a:t>. </a:t>
            </a:r>
            <a:endParaRPr lang="es-ES" sz="2400">
              <a:solidFill>
                <a:schemeClr val="bg1"/>
              </a:solidFill>
            </a:endParaRPr>
          </a:p>
        </p:txBody>
      </p:sp>
      <p:pic>
        <p:nvPicPr>
          <p:cNvPr id="10" name="Imagen 9" descr="Imagen que contiene Icono&#10;&#10;El contenido generado por IA puede ser incorrecto.">
            <a:extLst>
              <a:ext uri="{FF2B5EF4-FFF2-40B4-BE49-F238E27FC236}">
                <a16:creationId xmlns:a16="http://schemas.microsoft.com/office/drawing/2014/main" id="{EC7A2068-A1CE-D8FE-0288-9AA0DA87F6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0645" y="131711"/>
            <a:ext cx="872311" cy="992894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27CE6D8F-1166-C6BD-FEF8-DED05884ACF7}"/>
              </a:ext>
            </a:extLst>
          </p:cNvPr>
          <p:cNvSpPr txBox="1"/>
          <p:nvPr/>
        </p:nvSpPr>
        <p:spPr>
          <a:xfrm>
            <a:off x="6599808" y="5752587"/>
            <a:ext cx="5389168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err="1">
                <a:solidFill>
                  <a:srgbClr val="000000"/>
                </a:solidFill>
                <a:latin typeface="Aptos"/>
              </a:rPr>
              <a:t>Área</a:t>
            </a:r>
            <a:r>
              <a:rPr lang="en-US" b="1">
                <a:solidFill>
                  <a:srgbClr val="000000"/>
                </a:solidFill>
                <a:latin typeface="Aptos"/>
              </a:rPr>
              <a:t> </a:t>
            </a:r>
            <a:r>
              <a:rPr lang="en-US" b="1" err="1">
                <a:solidFill>
                  <a:srgbClr val="000000"/>
                </a:solidFill>
                <a:latin typeface="Aptos"/>
              </a:rPr>
              <a:t>protegida</a:t>
            </a:r>
            <a:r>
              <a:rPr lang="en-US" b="1">
                <a:solidFill>
                  <a:srgbClr val="000000"/>
                </a:solidFill>
                <a:latin typeface="Aptos"/>
              </a:rPr>
              <a:t> de </a:t>
            </a:r>
            <a:r>
              <a:rPr lang="en-US" b="1" err="1">
                <a:solidFill>
                  <a:srgbClr val="000000"/>
                </a:solidFill>
                <a:latin typeface="Aptos"/>
              </a:rPr>
              <a:t>nivel</a:t>
            </a:r>
            <a:r>
              <a:rPr lang="en-US" b="1">
                <a:solidFill>
                  <a:srgbClr val="000000"/>
                </a:solidFill>
                <a:latin typeface="Aptos"/>
              </a:rPr>
              <a:t> </a:t>
            </a:r>
            <a:r>
              <a:rPr lang="en-US" b="1" err="1">
                <a:solidFill>
                  <a:srgbClr val="000000"/>
                </a:solidFill>
                <a:latin typeface="Aptos"/>
              </a:rPr>
              <a:t>internacional</a:t>
            </a:r>
            <a:r>
              <a:rPr lang="en-US">
                <a:solidFill>
                  <a:srgbClr val="000000"/>
                </a:solidFill>
                <a:latin typeface="Aptos"/>
              </a:rPr>
              <a:t> </a:t>
            </a:r>
            <a:r>
              <a:rPr lang="en-US" err="1">
                <a:solidFill>
                  <a:srgbClr val="000000"/>
                </a:solidFill>
                <a:latin typeface="Aptos"/>
              </a:rPr>
              <a:t>ubicada</a:t>
            </a:r>
            <a:r>
              <a:rPr lang="en-US">
                <a:solidFill>
                  <a:srgbClr val="000000"/>
                </a:solidFill>
                <a:latin typeface="Aptos"/>
              </a:rPr>
              <a:t> </a:t>
            </a:r>
            <a:r>
              <a:rPr lang="en-US" err="1">
                <a:solidFill>
                  <a:srgbClr val="000000"/>
                </a:solidFill>
                <a:latin typeface="Aptos"/>
              </a:rPr>
              <a:t>en</a:t>
            </a:r>
            <a:r>
              <a:rPr lang="en-US">
                <a:solidFill>
                  <a:srgbClr val="000000"/>
                </a:solidFill>
                <a:latin typeface="Aptos"/>
              </a:rPr>
              <a:t> la Región de La Araucanía, </a:t>
            </a:r>
            <a:r>
              <a:rPr lang="en-US" err="1">
                <a:solidFill>
                  <a:srgbClr val="000000"/>
                </a:solidFill>
                <a:latin typeface="Aptos"/>
              </a:rPr>
              <a:t>creada</a:t>
            </a:r>
            <a:r>
              <a:rPr lang="en-US">
                <a:solidFill>
                  <a:srgbClr val="000000"/>
                </a:solidFill>
                <a:latin typeface="Aptos"/>
              </a:rPr>
              <a:t> </a:t>
            </a:r>
            <a:r>
              <a:rPr lang="en-US" err="1">
                <a:solidFill>
                  <a:srgbClr val="000000"/>
                </a:solidFill>
                <a:latin typeface="Aptos"/>
              </a:rPr>
              <a:t>en</a:t>
            </a:r>
            <a:r>
              <a:rPr lang="en-US">
                <a:solidFill>
                  <a:srgbClr val="000000"/>
                </a:solidFill>
                <a:latin typeface="Aptos"/>
              </a:rPr>
              <a:t> 1983 y </a:t>
            </a:r>
            <a:r>
              <a:rPr lang="en-US" err="1">
                <a:solidFill>
                  <a:srgbClr val="000000"/>
                </a:solidFill>
                <a:latin typeface="Aptos"/>
              </a:rPr>
              <a:t>reconocida</a:t>
            </a:r>
            <a:r>
              <a:rPr lang="en-US">
                <a:solidFill>
                  <a:srgbClr val="000000"/>
                </a:solidFill>
                <a:latin typeface="Aptos"/>
              </a:rPr>
              <a:t> </a:t>
            </a:r>
            <a:r>
              <a:rPr lang="en-US" err="1">
                <a:solidFill>
                  <a:srgbClr val="000000"/>
                </a:solidFill>
                <a:latin typeface="Aptos"/>
              </a:rPr>
              <a:t>por</a:t>
            </a:r>
            <a:r>
              <a:rPr lang="en-US">
                <a:solidFill>
                  <a:srgbClr val="000000"/>
                </a:solidFill>
                <a:latin typeface="Aptos"/>
              </a:rPr>
              <a:t> la UNESCO. 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3959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DAA6C16-BF9B-4A3E-BC70-EE6015D4F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46D498-C10B-E5D5-B684-3B71650526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3082"/>
          <a:stretch>
            <a:fillRect/>
          </a:stretch>
        </p:blipFill>
        <p:spPr>
          <a:xfrm>
            <a:off x="6" y="-1"/>
            <a:ext cx="6000749" cy="3911828"/>
          </a:xfrm>
          <a:custGeom>
            <a:avLst/>
            <a:gdLst/>
            <a:ahLst/>
            <a:cxnLst/>
            <a:rect l="l" t="t" r="r" b="b"/>
            <a:pathLst>
              <a:path w="6000749" h="3911828">
                <a:moveTo>
                  <a:pt x="0" y="0"/>
                </a:moveTo>
                <a:lnTo>
                  <a:pt x="6000749" y="0"/>
                </a:lnTo>
                <a:lnTo>
                  <a:pt x="6000749" y="3767827"/>
                </a:lnTo>
                <a:lnTo>
                  <a:pt x="5572124" y="3740378"/>
                </a:lnTo>
                <a:lnTo>
                  <a:pt x="0" y="3911828"/>
                </a:lnTo>
                <a:close/>
              </a:path>
            </a:pathLst>
          </a:custGeom>
        </p:spPr>
      </p:pic>
      <p:pic>
        <p:nvPicPr>
          <p:cNvPr id="8" name="Picture 1">
            <a:extLst>
              <a:ext uri="{FF2B5EF4-FFF2-40B4-BE49-F238E27FC236}">
                <a16:creationId xmlns:a16="http://schemas.microsoft.com/office/drawing/2014/main" id="{3D9F82D4-2A0A-DCE0-CA67-453E765691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065" r="1" b="1"/>
          <a:stretch>
            <a:fillRect/>
          </a:stretch>
        </p:blipFill>
        <p:spPr>
          <a:xfrm>
            <a:off x="6191245" y="-1"/>
            <a:ext cx="6000750" cy="3988028"/>
          </a:xfrm>
          <a:custGeom>
            <a:avLst/>
            <a:gdLst/>
            <a:ahLst/>
            <a:cxnLst/>
            <a:rect l="l" t="t" r="r" b="b"/>
            <a:pathLst>
              <a:path w="6000750" h="3988028">
                <a:moveTo>
                  <a:pt x="0" y="0"/>
                </a:moveTo>
                <a:lnTo>
                  <a:pt x="6000750" y="0"/>
                </a:lnTo>
                <a:lnTo>
                  <a:pt x="6000750" y="797153"/>
                </a:lnTo>
                <a:lnTo>
                  <a:pt x="6000750" y="2634343"/>
                </a:lnTo>
                <a:lnTo>
                  <a:pt x="6000750" y="3911828"/>
                </a:lnTo>
                <a:lnTo>
                  <a:pt x="3248025" y="3988028"/>
                </a:lnTo>
                <a:lnTo>
                  <a:pt x="0" y="3780026"/>
                </a:lnTo>
                <a:close/>
              </a:path>
            </a:pathLst>
          </a:cu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4AE1828-51FD-4AD7-BCF6-9AF5C696C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542C7CD-02BE-4ADE-8D2F-DFB759D71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840A04EE-8E37-4C28-B09B-A9593A4AA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4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" name="CuadroTexto 1">
            <a:extLst>
              <a:ext uri="{FF2B5EF4-FFF2-40B4-BE49-F238E27FC236}">
                <a16:creationId xmlns:a16="http://schemas.microsoft.com/office/drawing/2014/main" id="{811956B1-4B65-3F4B-923F-A276A765631C}"/>
              </a:ext>
            </a:extLst>
          </p:cNvPr>
          <p:cNvSpPr txBox="1"/>
          <p:nvPr/>
        </p:nvSpPr>
        <p:spPr>
          <a:xfrm>
            <a:off x="361951" y="4459350"/>
            <a:ext cx="6094940" cy="1860577"/>
          </a:xfrm>
          <a:prstGeom prst="rect">
            <a:avLst/>
          </a:prstGeom>
        </p:spPr>
        <p:txBody>
          <a:bodyPr rot="0" spcFirstLastPara="0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La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componen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  </a:t>
            </a:r>
            <a:r>
              <a:rPr lang="en-US" sz="2000" b="1">
                <a:solidFill>
                  <a:schemeClr val="bg1">
                    <a:alpha val="80000"/>
                  </a:schemeClr>
                </a:solidFill>
              </a:rPr>
              <a:t>9 </a:t>
            </a:r>
            <a:r>
              <a:rPr lang="en-US" sz="2000" b="1" err="1">
                <a:solidFill>
                  <a:schemeClr val="bg1">
                    <a:alpha val="80000"/>
                  </a:schemeClr>
                </a:solidFill>
              </a:rPr>
              <a:t>comunas</a:t>
            </a:r>
            <a:r>
              <a:rPr lang="en-US" sz="2000" b="1">
                <a:solidFill>
                  <a:schemeClr val="bg1">
                    <a:alpha val="80000"/>
                  </a:schemeClr>
                </a:solidFill>
              </a:rPr>
              <a:t> de la Región de La Araucanía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: </a:t>
            </a:r>
            <a:r>
              <a:rPr lang="en-US" sz="2000" b="1">
                <a:solidFill>
                  <a:schemeClr val="bg1">
                    <a:alpha val="80000"/>
                  </a:schemeClr>
                </a:solidFill>
              </a:rPr>
              <a:t>Lonquimay, </a:t>
            </a:r>
            <a:r>
              <a:rPr lang="en-US" sz="2000" b="1" err="1">
                <a:solidFill>
                  <a:schemeClr val="bg1">
                    <a:alpha val="80000"/>
                  </a:schemeClr>
                </a:solidFill>
              </a:rPr>
              <a:t>Melipeuco</a:t>
            </a:r>
            <a:r>
              <a:rPr lang="en-US" sz="2000" b="1">
                <a:solidFill>
                  <a:schemeClr val="bg1">
                    <a:alpha val="80000"/>
                  </a:schemeClr>
                </a:solidFill>
              </a:rPr>
              <a:t>, </a:t>
            </a:r>
            <a:r>
              <a:rPr lang="en-US" sz="2000" b="1" err="1">
                <a:solidFill>
                  <a:schemeClr val="bg1">
                    <a:alpha val="80000"/>
                  </a:schemeClr>
                </a:solidFill>
              </a:rPr>
              <a:t>Pucón</a:t>
            </a:r>
            <a:r>
              <a:rPr lang="en-US" sz="2000" b="1">
                <a:solidFill>
                  <a:schemeClr val="bg1">
                    <a:alpha val="80000"/>
                  </a:schemeClr>
                </a:solidFill>
              </a:rPr>
              <a:t> y </a:t>
            </a:r>
            <a:r>
              <a:rPr lang="en-US" sz="2000" b="1" err="1">
                <a:solidFill>
                  <a:schemeClr val="bg1">
                    <a:alpha val="80000"/>
                  </a:schemeClr>
                </a:solidFill>
              </a:rPr>
              <a:t>Curarrehue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tienen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el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100 % de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su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territorio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dentro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de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los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límites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de la RBA y las 5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restantes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(</a:t>
            </a:r>
            <a:r>
              <a:rPr lang="en-US" sz="2000" b="1" err="1">
                <a:solidFill>
                  <a:schemeClr val="bg1">
                    <a:alpha val="80000"/>
                  </a:schemeClr>
                </a:solidFill>
              </a:rPr>
              <a:t>Collipulli</a:t>
            </a:r>
            <a:r>
              <a:rPr lang="en-US" sz="2000" b="1">
                <a:solidFill>
                  <a:schemeClr val="bg1">
                    <a:alpha val="80000"/>
                  </a:schemeClr>
                </a:solidFill>
              </a:rPr>
              <a:t>, </a:t>
            </a:r>
            <a:r>
              <a:rPr lang="en-US" sz="2000" b="1" err="1">
                <a:solidFill>
                  <a:schemeClr val="bg1">
                    <a:alpha val="80000"/>
                  </a:schemeClr>
                </a:solidFill>
              </a:rPr>
              <a:t>Curacautín</a:t>
            </a:r>
            <a:r>
              <a:rPr lang="en-US" sz="2000" b="1">
                <a:solidFill>
                  <a:schemeClr val="bg1">
                    <a:alpha val="80000"/>
                  </a:schemeClr>
                </a:solidFill>
              </a:rPr>
              <a:t>, </a:t>
            </a:r>
            <a:r>
              <a:rPr lang="en-US" sz="2000" b="1" err="1">
                <a:solidFill>
                  <a:schemeClr val="bg1">
                    <a:alpha val="80000"/>
                  </a:schemeClr>
                </a:solidFill>
              </a:rPr>
              <a:t>Vilcún</a:t>
            </a:r>
            <a:r>
              <a:rPr lang="en-US" sz="2000" b="1">
                <a:solidFill>
                  <a:schemeClr val="bg1">
                    <a:alpha val="80000"/>
                  </a:schemeClr>
                </a:solidFill>
              </a:rPr>
              <a:t>, </a:t>
            </a:r>
            <a:r>
              <a:rPr lang="en-US" sz="2000" b="1" err="1">
                <a:solidFill>
                  <a:schemeClr val="bg1">
                    <a:alpha val="80000"/>
                  </a:schemeClr>
                </a:solidFill>
              </a:rPr>
              <a:t>Cunco</a:t>
            </a:r>
            <a:r>
              <a:rPr lang="en-US" sz="2000" b="1">
                <a:solidFill>
                  <a:schemeClr val="bg1">
                    <a:alpha val="80000"/>
                  </a:schemeClr>
                </a:solidFill>
              </a:rPr>
              <a:t> y Villarrica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)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presentan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algún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porcentaje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de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su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superficie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en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000" err="1">
                <a:solidFill>
                  <a:schemeClr val="bg1">
                    <a:alpha val="80000"/>
                  </a:schemeClr>
                </a:solidFill>
              </a:rPr>
              <a:t>ella</a:t>
            </a:r>
            <a:r>
              <a:rPr lang="en-US" sz="2000">
                <a:solidFill>
                  <a:schemeClr val="bg1">
                    <a:alpha val="80000"/>
                  </a:schemeClr>
                </a:solidFill>
              </a:rPr>
              <a:t>. </a:t>
            </a:r>
            <a:endParaRPr lang="es-ES" sz="2000">
              <a:solidFill>
                <a:schemeClr val="bg1">
                  <a:alpha val="80000"/>
                </a:schemeClr>
              </a:solidFill>
            </a:endParaRPr>
          </a:p>
        </p:txBody>
      </p:sp>
      <p:sp>
        <p:nvSpPr>
          <p:cNvPr id="10" name="TextBox 4">
            <a:extLst>
              <a:ext uri="{FF2B5EF4-FFF2-40B4-BE49-F238E27FC236}">
                <a16:creationId xmlns:a16="http://schemas.microsoft.com/office/drawing/2014/main" id="{D14DD240-46C5-24C3-BF8A-9B876CA009F2}"/>
              </a:ext>
            </a:extLst>
          </p:cNvPr>
          <p:cNvSpPr txBox="1"/>
          <p:nvPr/>
        </p:nvSpPr>
        <p:spPr>
          <a:xfrm>
            <a:off x="7282758" y="4507080"/>
            <a:ext cx="4379898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err="1">
                <a:solidFill>
                  <a:srgbClr val="FFC000"/>
                </a:solidFill>
                <a:latin typeface="Aptos"/>
              </a:rPr>
              <a:t>Considera</a:t>
            </a:r>
            <a:r>
              <a:rPr lang="en-US">
                <a:solidFill>
                  <a:srgbClr val="FFC000"/>
                </a:solidFill>
                <a:latin typeface="Aptos"/>
              </a:rPr>
              <a:t> </a:t>
            </a:r>
            <a:r>
              <a:rPr lang="en-US" b="1">
                <a:solidFill>
                  <a:srgbClr val="FFC000"/>
                </a:solidFill>
                <a:latin typeface="Aptos"/>
              </a:rPr>
              <a:t>10 </a:t>
            </a:r>
            <a:r>
              <a:rPr lang="en-US" b="1" err="1">
                <a:solidFill>
                  <a:srgbClr val="FFC000"/>
                </a:solidFill>
                <a:latin typeface="Aptos"/>
              </a:rPr>
              <a:t>áreas</a:t>
            </a:r>
            <a:r>
              <a:rPr lang="en-US" b="1">
                <a:solidFill>
                  <a:srgbClr val="FFC000"/>
                </a:solidFill>
                <a:latin typeface="Aptos"/>
              </a:rPr>
              <a:t> </a:t>
            </a:r>
            <a:r>
              <a:rPr lang="en-US" b="1" err="1">
                <a:solidFill>
                  <a:srgbClr val="FFC000"/>
                </a:solidFill>
                <a:latin typeface="Aptos"/>
              </a:rPr>
              <a:t>silvestres</a:t>
            </a:r>
            <a:r>
              <a:rPr lang="en-US" b="1">
                <a:solidFill>
                  <a:srgbClr val="FFC000"/>
                </a:solidFill>
                <a:latin typeface="Aptos"/>
              </a:rPr>
              <a:t> </a:t>
            </a:r>
            <a:r>
              <a:rPr lang="en-US" b="1" err="1">
                <a:solidFill>
                  <a:srgbClr val="FFC000"/>
                </a:solidFill>
                <a:latin typeface="Aptos"/>
              </a:rPr>
              <a:t>protegidas</a:t>
            </a:r>
            <a:r>
              <a:rPr lang="en-US" b="1">
                <a:solidFill>
                  <a:srgbClr val="FFC000"/>
                </a:solidFill>
                <a:latin typeface="Aptos"/>
              </a:rPr>
              <a:t>,</a:t>
            </a:r>
            <a:r>
              <a:rPr lang="en-US">
                <a:solidFill>
                  <a:srgbClr val="FFC000"/>
                </a:solidFill>
                <a:latin typeface="Aptos"/>
              </a:rPr>
              <a:t> </a:t>
            </a:r>
            <a:r>
              <a:rPr lang="en-US" err="1">
                <a:solidFill>
                  <a:srgbClr val="FFC000"/>
                </a:solidFill>
                <a:latin typeface="Aptos"/>
              </a:rPr>
              <a:t>como</a:t>
            </a:r>
            <a:r>
              <a:rPr lang="en-US">
                <a:solidFill>
                  <a:srgbClr val="FFC000"/>
                </a:solidFill>
                <a:latin typeface="Aptos"/>
              </a:rPr>
              <a:t> </a:t>
            </a:r>
            <a:r>
              <a:rPr lang="en-US" err="1">
                <a:solidFill>
                  <a:srgbClr val="FFC000"/>
                </a:solidFill>
                <a:latin typeface="Aptos"/>
              </a:rPr>
              <a:t>el</a:t>
            </a:r>
            <a:r>
              <a:rPr lang="en-US">
                <a:solidFill>
                  <a:srgbClr val="FFC000"/>
                </a:solidFill>
                <a:latin typeface="Aptos"/>
              </a:rPr>
              <a:t> </a:t>
            </a:r>
            <a:r>
              <a:rPr lang="en-US" b="1">
                <a:solidFill>
                  <a:srgbClr val="FFC000"/>
                </a:solidFill>
                <a:latin typeface="Aptos"/>
              </a:rPr>
              <a:t>Parque Nacional </a:t>
            </a:r>
            <a:r>
              <a:rPr lang="en-US" b="1" err="1">
                <a:solidFill>
                  <a:srgbClr val="FFC000"/>
                </a:solidFill>
                <a:latin typeface="Aptos"/>
              </a:rPr>
              <a:t>Conguillio</a:t>
            </a:r>
            <a:r>
              <a:rPr lang="en-US">
                <a:solidFill>
                  <a:srgbClr val="FFC000"/>
                </a:solidFill>
                <a:latin typeface="Aptos"/>
              </a:rPr>
              <a:t>, </a:t>
            </a:r>
            <a:r>
              <a:rPr lang="en-US" err="1">
                <a:solidFill>
                  <a:srgbClr val="FFC000"/>
                </a:solidFill>
                <a:latin typeface="Aptos"/>
              </a:rPr>
              <a:t>Huerquehue</a:t>
            </a:r>
            <a:r>
              <a:rPr lang="en-US">
                <a:solidFill>
                  <a:srgbClr val="FFC000"/>
                </a:solidFill>
                <a:latin typeface="Aptos"/>
              </a:rPr>
              <a:t>, </a:t>
            </a:r>
            <a:r>
              <a:rPr lang="en-US" b="1" err="1">
                <a:solidFill>
                  <a:srgbClr val="FFC000"/>
                </a:solidFill>
                <a:latin typeface="Aptos"/>
              </a:rPr>
              <a:t>Tolhuaca</a:t>
            </a:r>
            <a:r>
              <a:rPr lang="en-US">
                <a:solidFill>
                  <a:srgbClr val="FFC000"/>
                </a:solidFill>
                <a:latin typeface="Aptos"/>
              </a:rPr>
              <a:t> y Villarrica, y las </a:t>
            </a:r>
            <a:r>
              <a:rPr lang="en-US" b="1" err="1">
                <a:solidFill>
                  <a:srgbClr val="FFC000"/>
                </a:solidFill>
                <a:latin typeface="Aptos"/>
              </a:rPr>
              <a:t>Reservas</a:t>
            </a:r>
            <a:r>
              <a:rPr lang="en-US" b="1">
                <a:solidFill>
                  <a:srgbClr val="FFC000"/>
                </a:solidFill>
                <a:latin typeface="Aptos"/>
              </a:rPr>
              <a:t> Nacionales</a:t>
            </a:r>
            <a:r>
              <a:rPr lang="en-US">
                <a:solidFill>
                  <a:srgbClr val="FFC000"/>
                </a:solidFill>
                <a:latin typeface="Aptos"/>
              </a:rPr>
              <a:t> </a:t>
            </a:r>
            <a:r>
              <a:rPr lang="en-US" err="1">
                <a:solidFill>
                  <a:srgbClr val="FFC000"/>
                </a:solidFill>
                <a:latin typeface="Aptos"/>
              </a:rPr>
              <a:t>Malleco</a:t>
            </a:r>
            <a:r>
              <a:rPr lang="en-US">
                <a:solidFill>
                  <a:srgbClr val="FFC000"/>
                </a:solidFill>
                <a:latin typeface="Aptos"/>
              </a:rPr>
              <a:t>, </a:t>
            </a:r>
            <a:r>
              <a:rPr lang="en-US" b="1" err="1">
                <a:solidFill>
                  <a:srgbClr val="FFC000"/>
                </a:solidFill>
                <a:latin typeface="Aptos"/>
              </a:rPr>
              <a:t>Malalcahuello</a:t>
            </a:r>
            <a:r>
              <a:rPr lang="en-US" b="1">
                <a:solidFill>
                  <a:srgbClr val="FFC000"/>
                </a:solidFill>
                <a:latin typeface="Aptos"/>
              </a:rPr>
              <a:t>, </a:t>
            </a:r>
            <a:r>
              <a:rPr lang="en-US" b="1" err="1">
                <a:solidFill>
                  <a:srgbClr val="FFC000"/>
                </a:solidFill>
                <a:latin typeface="Aptos"/>
              </a:rPr>
              <a:t>Nalcas</a:t>
            </a:r>
            <a:r>
              <a:rPr lang="en-US">
                <a:solidFill>
                  <a:srgbClr val="FFC000"/>
                </a:solidFill>
                <a:latin typeface="Aptos"/>
              </a:rPr>
              <a:t>, China </a:t>
            </a:r>
            <a:r>
              <a:rPr lang="en-US" err="1">
                <a:solidFill>
                  <a:srgbClr val="FFC000"/>
                </a:solidFill>
                <a:latin typeface="Aptos"/>
              </a:rPr>
              <a:t>Muerta</a:t>
            </a:r>
            <a:r>
              <a:rPr lang="en-US">
                <a:solidFill>
                  <a:srgbClr val="FFC000"/>
                </a:solidFill>
                <a:latin typeface="Aptos"/>
              </a:rPr>
              <a:t> y Alto Bío </a:t>
            </a:r>
            <a:r>
              <a:rPr lang="en-US" err="1">
                <a:solidFill>
                  <a:srgbClr val="FFC000"/>
                </a:solidFill>
                <a:latin typeface="Aptos"/>
              </a:rPr>
              <a:t>Bío</a:t>
            </a:r>
            <a:r>
              <a:rPr lang="en-US">
                <a:solidFill>
                  <a:srgbClr val="FFC000"/>
                </a:solidFill>
                <a:latin typeface="Aptos"/>
              </a:rPr>
              <a:t>.</a:t>
            </a:r>
            <a:r>
              <a:rPr lang="en-US">
                <a:solidFill>
                  <a:srgbClr val="FFC000"/>
                </a:solidFill>
                <a:latin typeface="Google Sans"/>
              </a:rPr>
              <a:t> </a:t>
            </a:r>
            <a:endParaRPr lang="en-US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400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66">
            <a:extLst>
              <a:ext uri="{FF2B5EF4-FFF2-40B4-BE49-F238E27FC236}">
                <a16:creationId xmlns:a16="http://schemas.microsoft.com/office/drawing/2014/main" id="{325166D1-1B21-4128-AC42-61745528E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A89BC5-7EEC-E5C5-2AF2-0DFF771D2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659" y="255336"/>
            <a:ext cx="5004857" cy="132343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600" b="1" dirty="0" err="1">
                <a:solidFill>
                  <a:srgbClr val="FFC000"/>
                </a:solidFill>
              </a:rPr>
              <a:t>Geoparque</a:t>
            </a:r>
            <a:r>
              <a:rPr lang="en-US" sz="3600" b="1" dirty="0">
                <a:solidFill>
                  <a:srgbClr val="FFC000"/>
                </a:solidFill>
              </a:rPr>
              <a:t> Mundial de la UNESCO Kütralkura</a:t>
            </a:r>
          </a:p>
        </p:txBody>
      </p:sp>
      <p:pic>
        <p:nvPicPr>
          <p:cNvPr id="10" name="Content Placeholder 9" descr="Mapa&#10;&#10;El contenido generado por IA puede ser incorrecto.">
            <a:extLst>
              <a:ext uri="{FF2B5EF4-FFF2-40B4-BE49-F238E27FC236}">
                <a16:creationId xmlns:a16="http://schemas.microsoft.com/office/drawing/2014/main" id="{63ED6AE1-EA74-D978-D0BA-D027200C44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693" r="2" b="6476"/>
          <a:stretch>
            <a:fillRect/>
          </a:stretch>
        </p:blipFill>
        <p:spPr>
          <a:xfrm>
            <a:off x="20" y="2"/>
            <a:ext cx="6186992" cy="6857998"/>
          </a:xfrm>
          <a:custGeom>
            <a:avLst/>
            <a:gdLst/>
            <a:ahLst/>
            <a:cxnLst/>
            <a:rect l="l" t="t" r="r" b="b"/>
            <a:pathLst>
              <a:path w="6187012" h="6857998">
                <a:moveTo>
                  <a:pt x="5434855" y="6118149"/>
                </a:moveTo>
                <a:cubicBezTo>
                  <a:pt x="5441404" y="6124102"/>
                  <a:pt x="5449025" y="6129341"/>
                  <a:pt x="5456075" y="6133723"/>
                </a:cubicBezTo>
                <a:cubicBezTo>
                  <a:pt x="5463218" y="6138152"/>
                  <a:pt x="5468564" y="6143474"/>
                  <a:pt x="5472234" y="6149380"/>
                </a:cubicBezTo>
                <a:lnTo>
                  <a:pt x="5477710" y="6166562"/>
                </a:lnTo>
                <a:lnTo>
                  <a:pt x="5472234" y="6149379"/>
                </a:lnTo>
                <a:cubicBezTo>
                  <a:pt x="5468564" y="6143474"/>
                  <a:pt x="5463218" y="6138152"/>
                  <a:pt x="5456075" y="6133722"/>
                </a:cubicBezTo>
                <a:cubicBezTo>
                  <a:pt x="5449025" y="6129341"/>
                  <a:pt x="5441404" y="6124102"/>
                  <a:pt x="5434855" y="6118149"/>
                </a:cubicBezTo>
                <a:close/>
                <a:moveTo>
                  <a:pt x="5343013" y="4941372"/>
                </a:moveTo>
                <a:lnTo>
                  <a:pt x="5346342" y="4950869"/>
                </a:lnTo>
                <a:lnTo>
                  <a:pt x="5356027" y="4991382"/>
                </a:lnTo>
                <a:lnTo>
                  <a:pt x="5346342" y="4950868"/>
                </a:lnTo>
                <a:close/>
                <a:moveTo>
                  <a:pt x="5346951" y="4749807"/>
                </a:moveTo>
                <a:cubicBezTo>
                  <a:pt x="5334815" y="4762826"/>
                  <a:pt x="5333958" y="4781365"/>
                  <a:pt x="5332244" y="4799797"/>
                </a:cubicBezTo>
                <a:cubicBezTo>
                  <a:pt x="5333958" y="4781365"/>
                  <a:pt x="5334815" y="4762827"/>
                  <a:pt x="5346951" y="4749807"/>
                </a:cubicBezTo>
                <a:close/>
                <a:moveTo>
                  <a:pt x="5364750" y="4543185"/>
                </a:moveTo>
                <a:cubicBezTo>
                  <a:pt x="5365727" y="4548281"/>
                  <a:pt x="5367775" y="4553662"/>
                  <a:pt x="5370156" y="4557092"/>
                </a:cubicBezTo>
                <a:cubicBezTo>
                  <a:pt x="5381776" y="4573618"/>
                  <a:pt x="5390563" y="4588275"/>
                  <a:pt x="5396519" y="4602021"/>
                </a:cubicBezTo>
                <a:cubicBezTo>
                  <a:pt x="5390563" y="4588275"/>
                  <a:pt x="5381776" y="4573618"/>
                  <a:pt x="5370156" y="4557091"/>
                </a:cubicBezTo>
                <a:close/>
                <a:moveTo>
                  <a:pt x="5830968" y="2819253"/>
                </a:moveTo>
                <a:lnTo>
                  <a:pt x="5842611" y="2827484"/>
                </a:lnTo>
                <a:lnTo>
                  <a:pt x="5842613" y="2827486"/>
                </a:lnTo>
                <a:lnTo>
                  <a:pt x="5871116" y="2861156"/>
                </a:lnTo>
                <a:lnTo>
                  <a:pt x="5861462" y="2842392"/>
                </a:lnTo>
                <a:lnTo>
                  <a:pt x="5842613" y="2827486"/>
                </a:lnTo>
                <a:lnTo>
                  <a:pt x="5842611" y="2827483"/>
                </a:lnTo>
                <a:close/>
                <a:moveTo>
                  <a:pt x="5761313" y="1974015"/>
                </a:moveTo>
                <a:lnTo>
                  <a:pt x="5754799" y="1999763"/>
                </a:lnTo>
                <a:cubicBezTo>
                  <a:pt x="5750990" y="2008056"/>
                  <a:pt x="5745310" y="2016020"/>
                  <a:pt x="5737071" y="2023547"/>
                </a:cubicBezTo>
                <a:cubicBezTo>
                  <a:pt x="5753550" y="2008497"/>
                  <a:pt x="5759789" y="1991685"/>
                  <a:pt x="5761313" y="1974015"/>
                </a:cubicBezTo>
                <a:close/>
                <a:moveTo>
                  <a:pt x="5744119" y="1768838"/>
                </a:moveTo>
                <a:cubicBezTo>
                  <a:pt x="5739738" y="1774411"/>
                  <a:pt x="5736975" y="1779948"/>
                  <a:pt x="5735518" y="1785412"/>
                </a:cubicBezTo>
                <a:lnTo>
                  <a:pt x="5734738" y="1801558"/>
                </a:lnTo>
                <a:cubicBezTo>
                  <a:pt x="5733070" y="1790986"/>
                  <a:pt x="5735356" y="1779981"/>
                  <a:pt x="5744119" y="1768838"/>
                </a:cubicBezTo>
                <a:close/>
                <a:moveTo>
                  <a:pt x="5853708" y="520953"/>
                </a:moveTo>
                <a:lnTo>
                  <a:pt x="5846981" y="549926"/>
                </a:lnTo>
                <a:lnTo>
                  <a:pt x="5840726" y="566616"/>
                </a:lnTo>
                <a:lnTo>
                  <a:pt x="5834776" y="581804"/>
                </a:lnTo>
                <a:lnTo>
                  <a:pt x="5834358" y="583595"/>
                </a:lnTo>
                <a:lnTo>
                  <a:pt x="5832183" y="589388"/>
                </a:lnTo>
                <a:cubicBezTo>
                  <a:pt x="5829783" y="597005"/>
                  <a:pt x="5828025" y="604728"/>
                  <a:pt x="5827560" y="612658"/>
                </a:cubicBezTo>
                <a:lnTo>
                  <a:pt x="5834358" y="583595"/>
                </a:lnTo>
                <a:lnTo>
                  <a:pt x="5840674" y="566754"/>
                </a:lnTo>
                <a:lnTo>
                  <a:pt x="5840726" y="566616"/>
                </a:lnTo>
                <a:lnTo>
                  <a:pt x="5846564" y="551717"/>
                </a:lnTo>
                <a:lnTo>
                  <a:pt x="5846981" y="549926"/>
                </a:lnTo>
                <a:lnTo>
                  <a:pt x="5849145" y="544146"/>
                </a:lnTo>
                <a:cubicBezTo>
                  <a:pt x="5851532" y="536547"/>
                  <a:pt x="5853271" y="528850"/>
                  <a:pt x="5853708" y="520953"/>
                </a:cubicBezTo>
                <a:close/>
                <a:moveTo>
                  <a:pt x="5802605" y="268794"/>
                </a:moveTo>
                <a:cubicBezTo>
                  <a:pt x="5800080" y="279176"/>
                  <a:pt x="5798377" y="289296"/>
                  <a:pt x="5797729" y="299164"/>
                </a:cubicBezTo>
                <a:cubicBezTo>
                  <a:pt x="5797080" y="309031"/>
                  <a:pt x="5797485" y="318646"/>
                  <a:pt x="5799176" y="328017"/>
                </a:cubicBezTo>
                <a:close/>
                <a:moveTo>
                  <a:pt x="0" y="0"/>
                </a:moveTo>
                <a:lnTo>
                  <a:pt x="6120021" y="0"/>
                </a:lnTo>
                <a:lnTo>
                  <a:pt x="6115806" y="24480"/>
                </a:lnTo>
                <a:cubicBezTo>
                  <a:pt x="6113321" y="32636"/>
                  <a:pt x="6109559" y="40471"/>
                  <a:pt x="6103795" y="47806"/>
                </a:cubicBezTo>
                <a:cubicBezTo>
                  <a:pt x="6088935" y="66857"/>
                  <a:pt x="6092364" y="85336"/>
                  <a:pt x="6094651" y="105718"/>
                </a:cubicBezTo>
                <a:cubicBezTo>
                  <a:pt x="6096365" y="121150"/>
                  <a:pt x="6095794" y="136963"/>
                  <a:pt x="6095986" y="152584"/>
                </a:cubicBezTo>
                <a:cubicBezTo>
                  <a:pt x="6096555" y="180017"/>
                  <a:pt x="6096746" y="207450"/>
                  <a:pt x="6097699" y="234883"/>
                </a:cubicBezTo>
                <a:cubicBezTo>
                  <a:pt x="6098079" y="243648"/>
                  <a:pt x="6102844" y="252600"/>
                  <a:pt x="6102082" y="261173"/>
                </a:cubicBezTo>
                <a:cubicBezTo>
                  <a:pt x="6098461" y="300800"/>
                  <a:pt x="6092746" y="340425"/>
                  <a:pt x="6089507" y="380050"/>
                </a:cubicBezTo>
                <a:cubicBezTo>
                  <a:pt x="6087603" y="402529"/>
                  <a:pt x="6091220" y="425581"/>
                  <a:pt x="6088555" y="447870"/>
                </a:cubicBezTo>
                <a:cubicBezTo>
                  <a:pt x="6085507" y="473587"/>
                  <a:pt x="6077697" y="498733"/>
                  <a:pt x="6072932" y="524262"/>
                </a:cubicBezTo>
                <a:cubicBezTo>
                  <a:pt x="6071600" y="531310"/>
                  <a:pt x="6073315" y="539121"/>
                  <a:pt x="6073694" y="546552"/>
                </a:cubicBezTo>
                <a:cubicBezTo>
                  <a:pt x="6074076" y="554933"/>
                  <a:pt x="6074838" y="563125"/>
                  <a:pt x="6075029" y="571508"/>
                </a:cubicBezTo>
                <a:cubicBezTo>
                  <a:pt x="6075411" y="597037"/>
                  <a:pt x="6074838" y="622564"/>
                  <a:pt x="6076173" y="648092"/>
                </a:cubicBezTo>
                <a:cubicBezTo>
                  <a:pt x="6076934" y="663713"/>
                  <a:pt x="6084744" y="680096"/>
                  <a:pt x="6081886" y="694576"/>
                </a:cubicBezTo>
                <a:cubicBezTo>
                  <a:pt x="6076363" y="724104"/>
                  <a:pt x="6088745" y="753633"/>
                  <a:pt x="6078459" y="783158"/>
                </a:cubicBezTo>
                <a:cubicBezTo>
                  <a:pt x="6075411" y="792306"/>
                  <a:pt x="6083031" y="804877"/>
                  <a:pt x="6083411" y="815929"/>
                </a:cubicBezTo>
                <a:cubicBezTo>
                  <a:pt x="6084363" y="843552"/>
                  <a:pt x="6084173" y="871173"/>
                  <a:pt x="6083983" y="898797"/>
                </a:cubicBezTo>
                <a:cubicBezTo>
                  <a:pt x="6083793" y="923562"/>
                  <a:pt x="6086459" y="949281"/>
                  <a:pt x="6081125" y="973095"/>
                </a:cubicBezTo>
                <a:cubicBezTo>
                  <a:pt x="6075411" y="998052"/>
                  <a:pt x="6076173" y="1020529"/>
                  <a:pt x="6082649" y="1044725"/>
                </a:cubicBezTo>
                <a:cubicBezTo>
                  <a:pt x="6087031" y="1061298"/>
                  <a:pt x="6087603" y="1078826"/>
                  <a:pt x="6088935" y="1095972"/>
                </a:cubicBezTo>
                <a:cubicBezTo>
                  <a:pt x="6090459" y="1114449"/>
                  <a:pt x="6086459" y="1134834"/>
                  <a:pt x="6092746" y="1151600"/>
                </a:cubicBezTo>
                <a:cubicBezTo>
                  <a:pt x="6111415" y="1201512"/>
                  <a:pt x="6115415" y="1252757"/>
                  <a:pt x="6115415" y="1304955"/>
                </a:cubicBezTo>
                <a:cubicBezTo>
                  <a:pt x="6115415" y="1314483"/>
                  <a:pt x="6112750" y="1324198"/>
                  <a:pt x="6109892" y="1333341"/>
                </a:cubicBezTo>
                <a:cubicBezTo>
                  <a:pt x="6092746" y="1386684"/>
                  <a:pt x="6094269" y="1440216"/>
                  <a:pt x="6104748" y="1494509"/>
                </a:cubicBezTo>
                <a:cubicBezTo>
                  <a:pt x="6107034" y="1505751"/>
                  <a:pt x="6107415" y="1518324"/>
                  <a:pt x="6105130" y="1529563"/>
                </a:cubicBezTo>
                <a:cubicBezTo>
                  <a:pt x="6098461" y="1561189"/>
                  <a:pt x="6087411" y="1591859"/>
                  <a:pt x="6082649" y="1623675"/>
                </a:cubicBezTo>
                <a:cubicBezTo>
                  <a:pt x="6074838" y="1676253"/>
                  <a:pt x="6101126" y="1721785"/>
                  <a:pt x="6118274" y="1768838"/>
                </a:cubicBezTo>
                <a:cubicBezTo>
                  <a:pt x="6134467" y="1813610"/>
                  <a:pt x="6171044" y="1851709"/>
                  <a:pt x="6162851" y="1904673"/>
                </a:cubicBezTo>
                <a:cubicBezTo>
                  <a:pt x="6162090" y="1910004"/>
                  <a:pt x="6167233" y="1915912"/>
                  <a:pt x="6168567" y="1921817"/>
                </a:cubicBezTo>
                <a:cubicBezTo>
                  <a:pt x="6172188" y="1938009"/>
                  <a:pt x="6176566" y="1954202"/>
                  <a:pt x="6178283" y="1970586"/>
                </a:cubicBezTo>
                <a:cubicBezTo>
                  <a:pt x="6180570" y="1990589"/>
                  <a:pt x="6179809" y="2010974"/>
                  <a:pt x="6181713" y="2030977"/>
                </a:cubicBezTo>
                <a:cubicBezTo>
                  <a:pt x="6182856" y="2043835"/>
                  <a:pt x="6184951" y="2056600"/>
                  <a:pt x="6186761" y="2069340"/>
                </a:cubicBezTo>
                <a:lnTo>
                  <a:pt x="6187012" y="2072225"/>
                </a:lnTo>
                <a:lnTo>
                  <a:pt x="6187012" y="2131532"/>
                </a:lnTo>
                <a:lnTo>
                  <a:pt x="6186141" y="2138304"/>
                </a:lnTo>
                <a:cubicBezTo>
                  <a:pt x="6183950" y="2148519"/>
                  <a:pt x="6181332" y="2158712"/>
                  <a:pt x="6179617" y="2168903"/>
                </a:cubicBezTo>
                <a:cubicBezTo>
                  <a:pt x="6174854" y="2197670"/>
                  <a:pt x="6176188" y="2229296"/>
                  <a:pt x="6163995" y="2254633"/>
                </a:cubicBezTo>
                <a:cubicBezTo>
                  <a:pt x="6151041" y="2281683"/>
                  <a:pt x="6145135" y="2307402"/>
                  <a:pt x="6149135" y="2335405"/>
                </a:cubicBezTo>
                <a:cubicBezTo>
                  <a:pt x="6150469" y="2344741"/>
                  <a:pt x="6158471" y="2356744"/>
                  <a:pt x="6166661" y="2360933"/>
                </a:cubicBezTo>
                <a:cubicBezTo>
                  <a:pt x="6184950" y="2370270"/>
                  <a:pt x="6188190" y="2383032"/>
                  <a:pt x="6181902" y="2400369"/>
                </a:cubicBezTo>
                <a:cubicBezTo>
                  <a:pt x="6176566" y="2415420"/>
                  <a:pt x="6173901" y="2433897"/>
                  <a:pt x="6163613" y="2444184"/>
                </a:cubicBezTo>
                <a:cubicBezTo>
                  <a:pt x="6134467" y="2473333"/>
                  <a:pt x="6133515" y="2510483"/>
                  <a:pt x="6125705" y="2546678"/>
                </a:cubicBezTo>
                <a:cubicBezTo>
                  <a:pt x="6120940" y="2568774"/>
                  <a:pt x="6120750" y="2589352"/>
                  <a:pt x="6123988" y="2611450"/>
                </a:cubicBezTo>
                <a:cubicBezTo>
                  <a:pt x="6131227" y="2659455"/>
                  <a:pt x="6120940" y="2706131"/>
                  <a:pt x="6107796" y="2752235"/>
                </a:cubicBezTo>
                <a:cubicBezTo>
                  <a:pt x="6099034" y="2782716"/>
                  <a:pt x="6093699" y="2813958"/>
                  <a:pt x="6084744" y="2844248"/>
                </a:cubicBezTo>
                <a:cubicBezTo>
                  <a:pt x="6077886" y="2866918"/>
                  <a:pt x="6069694" y="2889587"/>
                  <a:pt x="6058646" y="2910353"/>
                </a:cubicBezTo>
                <a:cubicBezTo>
                  <a:pt x="6042452" y="2940455"/>
                  <a:pt x="6018067" y="2966742"/>
                  <a:pt x="6024544" y="3005035"/>
                </a:cubicBezTo>
                <a:cubicBezTo>
                  <a:pt x="6030260" y="3038756"/>
                  <a:pt x="6018259" y="3069235"/>
                  <a:pt x="6006828" y="3100099"/>
                </a:cubicBezTo>
                <a:cubicBezTo>
                  <a:pt x="5998446" y="3122770"/>
                  <a:pt x="5989871" y="3145436"/>
                  <a:pt x="5984537" y="3168870"/>
                </a:cubicBezTo>
                <a:cubicBezTo>
                  <a:pt x="5978251" y="3196686"/>
                  <a:pt x="5980920" y="3228119"/>
                  <a:pt x="5969297" y="3252885"/>
                </a:cubicBezTo>
                <a:cubicBezTo>
                  <a:pt x="5957105" y="3278795"/>
                  <a:pt x="5965297" y="3300319"/>
                  <a:pt x="5968726" y="3323372"/>
                </a:cubicBezTo>
                <a:cubicBezTo>
                  <a:pt x="5974061" y="3360139"/>
                  <a:pt x="5983967" y="3396719"/>
                  <a:pt x="5971395" y="3433866"/>
                </a:cubicBezTo>
                <a:cubicBezTo>
                  <a:pt x="5956153" y="3479015"/>
                  <a:pt x="5939769" y="3523785"/>
                  <a:pt x="5925292" y="3569124"/>
                </a:cubicBezTo>
                <a:cubicBezTo>
                  <a:pt x="5919765" y="3586653"/>
                  <a:pt x="5917479" y="3605509"/>
                  <a:pt x="5915003" y="3623799"/>
                </a:cubicBezTo>
                <a:cubicBezTo>
                  <a:pt x="5912906" y="3641134"/>
                  <a:pt x="5918242" y="3661899"/>
                  <a:pt x="5910241" y="3675238"/>
                </a:cubicBezTo>
                <a:cubicBezTo>
                  <a:pt x="5889667" y="3709529"/>
                  <a:pt x="5879569" y="3744770"/>
                  <a:pt x="5879569" y="3784397"/>
                </a:cubicBezTo>
                <a:cubicBezTo>
                  <a:pt x="5879569" y="3799258"/>
                  <a:pt x="5870996" y="3813737"/>
                  <a:pt x="5869471" y="3828785"/>
                </a:cubicBezTo>
                <a:cubicBezTo>
                  <a:pt x="5867567" y="3849362"/>
                  <a:pt x="5862423" y="3872985"/>
                  <a:pt x="5869664" y="3890891"/>
                </a:cubicBezTo>
                <a:cubicBezTo>
                  <a:pt x="5886809" y="3932993"/>
                  <a:pt x="5872519" y="3967091"/>
                  <a:pt x="5855566" y="4003861"/>
                </a:cubicBezTo>
                <a:cubicBezTo>
                  <a:pt x="5838801" y="4040058"/>
                  <a:pt x="5825466" y="4078159"/>
                  <a:pt x="5814416" y="4116641"/>
                </a:cubicBezTo>
                <a:cubicBezTo>
                  <a:pt x="5810415" y="4131119"/>
                  <a:pt x="5817085" y="4148453"/>
                  <a:pt x="5818417" y="4164458"/>
                </a:cubicBezTo>
                <a:cubicBezTo>
                  <a:pt x="5818798" y="4170174"/>
                  <a:pt x="5819370" y="4176461"/>
                  <a:pt x="5817466" y="4181603"/>
                </a:cubicBezTo>
                <a:cubicBezTo>
                  <a:pt x="5799176" y="4231324"/>
                  <a:pt x="5785269" y="4281810"/>
                  <a:pt x="5794794" y="4335722"/>
                </a:cubicBezTo>
                <a:cubicBezTo>
                  <a:pt x="5795747" y="4340674"/>
                  <a:pt x="5793650" y="4346201"/>
                  <a:pt x="5792317" y="4351154"/>
                </a:cubicBezTo>
                <a:cubicBezTo>
                  <a:pt x="5785461" y="4375349"/>
                  <a:pt x="5774601" y="4398972"/>
                  <a:pt x="5772124" y="4423545"/>
                </a:cubicBezTo>
                <a:cubicBezTo>
                  <a:pt x="5766028" y="4484127"/>
                  <a:pt x="5763550" y="4545086"/>
                  <a:pt x="5759550" y="4606053"/>
                </a:cubicBezTo>
                <a:cubicBezTo>
                  <a:pt x="5759361" y="4609863"/>
                  <a:pt x="5759361" y="4613864"/>
                  <a:pt x="5758027" y="4617291"/>
                </a:cubicBezTo>
                <a:cubicBezTo>
                  <a:pt x="5749834" y="4639772"/>
                  <a:pt x="5752502" y="4659393"/>
                  <a:pt x="5768123" y="4678445"/>
                </a:cubicBezTo>
                <a:cubicBezTo>
                  <a:pt x="5774982" y="4686828"/>
                  <a:pt x="5778601" y="4698258"/>
                  <a:pt x="5782412" y="4708734"/>
                </a:cubicBezTo>
                <a:cubicBezTo>
                  <a:pt x="5788127" y="4724167"/>
                  <a:pt x="5793650" y="4739978"/>
                  <a:pt x="5797271" y="4755980"/>
                </a:cubicBezTo>
                <a:cubicBezTo>
                  <a:pt x="5800700" y="4771793"/>
                  <a:pt x="5805462" y="4788747"/>
                  <a:pt x="5802796" y="4803988"/>
                </a:cubicBezTo>
                <a:cubicBezTo>
                  <a:pt x="5798035" y="4831420"/>
                  <a:pt x="5787366" y="4857522"/>
                  <a:pt x="5780315" y="4884572"/>
                </a:cubicBezTo>
                <a:cubicBezTo>
                  <a:pt x="5777837" y="4893907"/>
                  <a:pt x="5778221" y="4904195"/>
                  <a:pt x="5778030" y="4913909"/>
                </a:cubicBezTo>
                <a:cubicBezTo>
                  <a:pt x="5777459" y="4936201"/>
                  <a:pt x="5782984" y="4959061"/>
                  <a:pt x="5767171" y="4979253"/>
                </a:cubicBezTo>
                <a:cubicBezTo>
                  <a:pt x="5752311" y="4997922"/>
                  <a:pt x="5756692" y="5016785"/>
                  <a:pt x="5767932" y="5036405"/>
                </a:cubicBezTo>
                <a:cubicBezTo>
                  <a:pt x="5775934" y="5050504"/>
                  <a:pt x="5782221" y="5066505"/>
                  <a:pt x="5785269" y="5082317"/>
                </a:cubicBezTo>
                <a:cubicBezTo>
                  <a:pt x="5789460" y="5104036"/>
                  <a:pt x="5791175" y="5125562"/>
                  <a:pt x="5788697" y="5148995"/>
                </a:cubicBezTo>
                <a:cubicBezTo>
                  <a:pt x="5786983" y="5165570"/>
                  <a:pt x="5786221" y="5179097"/>
                  <a:pt x="5776125" y="5192051"/>
                </a:cubicBezTo>
                <a:cubicBezTo>
                  <a:pt x="5774601" y="5194145"/>
                  <a:pt x="5774219" y="5197955"/>
                  <a:pt x="5774412" y="5200813"/>
                </a:cubicBezTo>
                <a:cubicBezTo>
                  <a:pt x="5777649" y="5238343"/>
                  <a:pt x="5775934" y="5275491"/>
                  <a:pt x="5773646" y="5313403"/>
                </a:cubicBezTo>
                <a:cubicBezTo>
                  <a:pt x="5770601" y="5361598"/>
                  <a:pt x="5779553" y="5412276"/>
                  <a:pt x="5811559" y="5453995"/>
                </a:cubicBezTo>
                <a:cubicBezTo>
                  <a:pt x="5816322" y="5460092"/>
                  <a:pt x="5818417" y="5469236"/>
                  <a:pt x="5819562" y="5477239"/>
                </a:cubicBezTo>
                <a:cubicBezTo>
                  <a:pt x="5824514" y="5514957"/>
                  <a:pt x="5827942" y="5552869"/>
                  <a:pt x="5833467" y="5590590"/>
                </a:cubicBezTo>
                <a:cubicBezTo>
                  <a:pt x="5836516" y="5611164"/>
                  <a:pt x="5839182" y="5632691"/>
                  <a:pt x="5847565" y="5651360"/>
                </a:cubicBezTo>
                <a:cubicBezTo>
                  <a:pt x="5855756" y="5669647"/>
                  <a:pt x="5865471" y="5684320"/>
                  <a:pt x="5848327" y="5695178"/>
                </a:cubicBezTo>
                <a:cubicBezTo>
                  <a:pt x="5857471" y="5714607"/>
                  <a:pt x="5865092" y="5731564"/>
                  <a:pt x="5873282" y="5748136"/>
                </a:cubicBezTo>
                <a:cubicBezTo>
                  <a:pt x="5876329" y="5754234"/>
                  <a:pt x="5881284" y="5759378"/>
                  <a:pt x="5884142" y="5765474"/>
                </a:cubicBezTo>
                <a:cubicBezTo>
                  <a:pt x="5887190" y="5771953"/>
                  <a:pt x="5889094" y="5779191"/>
                  <a:pt x="5890620" y="5786239"/>
                </a:cubicBezTo>
                <a:cubicBezTo>
                  <a:pt x="5897477" y="5817674"/>
                  <a:pt x="5903763" y="5849107"/>
                  <a:pt x="5911194" y="5880348"/>
                </a:cubicBezTo>
                <a:cubicBezTo>
                  <a:pt x="5912717" y="5886447"/>
                  <a:pt x="5918813" y="5891590"/>
                  <a:pt x="5922813" y="5897114"/>
                </a:cubicBezTo>
                <a:cubicBezTo>
                  <a:pt x="5925481" y="5900735"/>
                  <a:pt x="5929482" y="5904353"/>
                  <a:pt x="5930054" y="5908355"/>
                </a:cubicBezTo>
                <a:cubicBezTo>
                  <a:pt x="5934626" y="5938836"/>
                  <a:pt x="5939961" y="5969124"/>
                  <a:pt x="5942246" y="5999796"/>
                </a:cubicBezTo>
                <a:cubicBezTo>
                  <a:pt x="5944149" y="6025515"/>
                  <a:pt x="5943580" y="6050282"/>
                  <a:pt x="5976728" y="6056948"/>
                </a:cubicBezTo>
                <a:cubicBezTo>
                  <a:pt x="5982443" y="6058092"/>
                  <a:pt x="5988540" y="6066284"/>
                  <a:pt x="5991396" y="6072569"/>
                </a:cubicBezTo>
                <a:cubicBezTo>
                  <a:pt x="5999589" y="6090477"/>
                  <a:pt x="6005113" y="6109530"/>
                  <a:pt x="6013494" y="6127247"/>
                </a:cubicBezTo>
                <a:cubicBezTo>
                  <a:pt x="6041500" y="6185351"/>
                  <a:pt x="6059217" y="6246121"/>
                  <a:pt x="6055978" y="6311084"/>
                </a:cubicBezTo>
                <a:cubicBezTo>
                  <a:pt x="6055026" y="6331277"/>
                  <a:pt x="6044737" y="6350899"/>
                  <a:pt x="6040926" y="6363664"/>
                </a:cubicBezTo>
                <a:cubicBezTo>
                  <a:pt x="6055978" y="6400429"/>
                  <a:pt x="6070456" y="6431292"/>
                  <a:pt x="6081315" y="6463490"/>
                </a:cubicBezTo>
                <a:cubicBezTo>
                  <a:pt x="6091031" y="6491874"/>
                  <a:pt x="6097127" y="6521593"/>
                  <a:pt x="6104175" y="6550742"/>
                </a:cubicBezTo>
                <a:cubicBezTo>
                  <a:pt x="6106844" y="6561411"/>
                  <a:pt x="6108367" y="6572269"/>
                  <a:pt x="6109702" y="6583128"/>
                </a:cubicBezTo>
                <a:cubicBezTo>
                  <a:pt x="6113892" y="6617036"/>
                  <a:pt x="6103795" y="6652472"/>
                  <a:pt x="6119798" y="6685617"/>
                </a:cubicBezTo>
                <a:cubicBezTo>
                  <a:pt x="6128180" y="6702955"/>
                  <a:pt x="6138276" y="6720103"/>
                  <a:pt x="6142658" y="6738388"/>
                </a:cubicBezTo>
                <a:cubicBezTo>
                  <a:pt x="6147421" y="6758011"/>
                  <a:pt x="6154851" y="6777207"/>
                  <a:pt x="6160162" y="6796804"/>
                </a:cubicBezTo>
                <a:lnTo>
                  <a:pt x="6164933" y="6857457"/>
                </a:lnTo>
                <a:lnTo>
                  <a:pt x="6037694" y="6857457"/>
                </a:lnTo>
                <a:lnTo>
                  <a:pt x="6037694" y="6857998"/>
                </a:lnTo>
                <a:lnTo>
                  <a:pt x="0" y="6857998"/>
                </a:lnTo>
                <a:close/>
              </a:path>
            </a:pathLst>
          </a:custGeom>
          <a:effectLst>
            <a:outerShdw blurRad="381000" dist="152400" algn="tl" rotWithShape="0">
              <a:prstClr val="black">
                <a:alpha val="10000"/>
              </a:prstClr>
            </a:outerShdw>
          </a:effectLst>
        </p:spPr>
      </p:pic>
      <p:grpSp>
        <p:nvGrpSpPr>
          <p:cNvPr id="80" name="Group 68">
            <a:extLst>
              <a:ext uri="{FF2B5EF4-FFF2-40B4-BE49-F238E27FC236}">
                <a16:creationId xmlns:a16="http://schemas.microsoft.com/office/drawing/2014/main" id="{E6517BAC-C80F-4065-90D8-703493E0B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95368" y="0"/>
            <a:ext cx="874718" cy="6857455"/>
            <a:chOff x="5395368" y="0"/>
            <a:chExt cx="874718" cy="6857455"/>
          </a:xfrm>
        </p:grpSpPr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984DCDA5-A261-4103-B44C-068DCEA033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4000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8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8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4E59A2A1-1352-47AA-80C2-0FF5375940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3998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7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7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2" name="CuadroTexto 61">
            <a:extLst>
              <a:ext uri="{FF2B5EF4-FFF2-40B4-BE49-F238E27FC236}">
                <a16:creationId xmlns:a16="http://schemas.microsoft.com/office/drawing/2014/main" id="{F605A7B9-E5F1-CEAD-D3BD-71347C6C210F}"/>
              </a:ext>
            </a:extLst>
          </p:cNvPr>
          <p:cNvSpPr txBox="1"/>
          <p:nvPr/>
        </p:nvSpPr>
        <p:spPr>
          <a:xfrm>
            <a:off x="6611409" y="2426733"/>
            <a:ext cx="2898774" cy="29995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25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Los </a:t>
            </a:r>
            <a:r>
              <a:rPr lang="en-US" sz="2200" spc="4" dirty="0" err="1">
                <a:solidFill>
                  <a:schemeClr val="bg1">
                    <a:alpha val="80000"/>
                  </a:schemeClr>
                </a:solidFill>
              </a:rPr>
              <a:t>G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eo</a:t>
            </a:r>
            <a:r>
              <a:rPr lang="en-US" sz="2200" spc="4" dirty="0" err="1">
                <a:solidFill>
                  <a:schemeClr val="bg1">
                    <a:alpha val="80000"/>
                  </a:schemeClr>
                </a:solidFill>
              </a:rPr>
              <a:t>p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a</a:t>
            </a:r>
            <a:r>
              <a:rPr lang="en-US" sz="2200" spc="-25" dirty="0" err="1">
                <a:solidFill>
                  <a:schemeClr val="bg1">
                    <a:alpha val="80000"/>
                  </a:schemeClr>
                </a:solidFill>
              </a:rPr>
              <a:t>r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ques</a:t>
            </a:r>
            <a:r>
              <a:rPr lang="en-US" sz="2200" spc="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Mun</a:t>
            </a:r>
            <a:r>
              <a:rPr lang="en-US" sz="2200" spc="4" dirty="0" err="1">
                <a:solidFill>
                  <a:schemeClr val="bg1">
                    <a:alpha val="80000"/>
                  </a:schemeClr>
                </a:solidFill>
              </a:rPr>
              <a:t>d</a:t>
            </a:r>
            <a:r>
              <a:rPr lang="en-US" sz="2200" spc="-4" dirty="0" err="1">
                <a:solidFill>
                  <a:schemeClr val="bg1">
                    <a:alpha val="80000"/>
                  </a:schemeClr>
                </a:solidFill>
              </a:rPr>
              <a:t>i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ales</a:t>
            </a:r>
            <a:r>
              <a:rPr lang="en-US" sz="2200" spc="1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de</a:t>
            </a:r>
            <a:r>
              <a:rPr lang="en-US" sz="2200" spc="1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spc="-4" dirty="0">
                <a:solidFill>
                  <a:schemeClr val="bg1">
                    <a:alpha val="80000"/>
                  </a:schemeClr>
                </a:solidFill>
              </a:rPr>
              <a:t>l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a</a:t>
            </a:r>
            <a:r>
              <a:rPr lang="en-US" sz="2200" spc="1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UN</a:t>
            </a:r>
            <a:r>
              <a:rPr lang="en-US" sz="2200" spc="-14" dirty="0">
                <a:solidFill>
                  <a:schemeClr val="bg1">
                    <a:alpha val="80000"/>
                  </a:schemeClr>
                </a:solidFill>
              </a:rPr>
              <a:t>E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S</a:t>
            </a:r>
            <a:r>
              <a:rPr lang="en-US" sz="2200" spc="-9" dirty="0">
                <a:solidFill>
                  <a:schemeClr val="bg1">
                    <a:alpha val="80000"/>
                  </a:schemeClr>
                </a:solidFill>
              </a:rPr>
              <a:t>C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O</a:t>
            </a:r>
            <a:r>
              <a:rPr lang="en-US" sz="2200" spc="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dirty="0">
                <a:solidFill>
                  <a:schemeClr val="bg1">
                    <a:alpha val="80000"/>
                  </a:schemeClr>
                </a:solidFill>
              </a:rPr>
              <a:t>s</a:t>
            </a:r>
            <a:r>
              <a:rPr lang="en-US" sz="2200" b="1" spc="4" dirty="0">
                <a:solidFill>
                  <a:schemeClr val="bg1">
                    <a:alpha val="80000"/>
                  </a:schemeClr>
                </a:solidFill>
              </a:rPr>
              <a:t>o</a:t>
            </a:r>
            <a:r>
              <a:rPr lang="en-US" sz="2200" b="1" dirty="0">
                <a:solidFill>
                  <a:schemeClr val="bg1">
                    <a:alpha val="80000"/>
                  </a:schemeClr>
                </a:solidFill>
              </a:rPr>
              <a:t>n 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á</a:t>
            </a:r>
            <a:r>
              <a:rPr lang="en-US" sz="2200" b="1" spc="-29" dirty="0" err="1">
                <a:solidFill>
                  <a:schemeClr val="bg1">
                    <a:alpha val="80000"/>
                  </a:schemeClr>
                </a:solidFill>
              </a:rPr>
              <a:t>r</a:t>
            </a:r>
            <a:r>
              <a:rPr lang="en-US" sz="2200" b="1" spc="4" dirty="0" err="1">
                <a:solidFill>
                  <a:schemeClr val="bg1">
                    <a:alpha val="80000"/>
                  </a:schemeClr>
                </a:solidFill>
              </a:rPr>
              <a:t>e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as</a:t>
            </a:r>
            <a:r>
              <a:rPr lang="en-US" sz="2200" b="1" spc="-9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spc="-25" dirty="0" err="1">
                <a:solidFill>
                  <a:schemeClr val="bg1">
                    <a:alpha val="80000"/>
                  </a:schemeClr>
                </a:solidFill>
              </a:rPr>
              <a:t>g</a:t>
            </a:r>
            <a:r>
              <a:rPr lang="en-US" sz="2200" b="1" spc="4" dirty="0" err="1">
                <a:solidFill>
                  <a:schemeClr val="bg1">
                    <a:alpha val="80000"/>
                  </a:schemeClr>
                </a:solidFill>
              </a:rPr>
              <a:t>e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og</a:t>
            </a:r>
            <a:r>
              <a:rPr lang="en-US" sz="2200" b="1" spc="-34" dirty="0" err="1">
                <a:solidFill>
                  <a:schemeClr val="bg1">
                    <a:alpha val="80000"/>
                  </a:schemeClr>
                </a:solidFill>
              </a:rPr>
              <a:t>r</a:t>
            </a:r>
            <a:r>
              <a:rPr lang="en-US" sz="2200" b="1" spc="-9" dirty="0" err="1">
                <a:solidFill>
                  <a:schemeClr val="bg1">
                    <a:alpha val="80000"/>
                  </a:schemeClr>
                </a:solidFill>
              </a:rPr>
              <a:t>á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fi</a:t>
            </a:r>
            <a:r>
              <a:rPr lang="en-US" sz="2200" b="1" spc="-14" dirty="0" err="1">
                <a:solidFill>
                  <a:schemeClr val="bg1">
                    <a:alpha val="80000"/>
                  </a:schemeClr>
                </a:solidFill>
              </a:rPr>
              <a:t>c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as</a:t>
            </a:r>
            <a:r>
              <a:rPr lang="en-US" sz="2200" b="1" spc="-19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spc="4" dirty="0" err="1">
                <a:solidFill>
                  <a:schemeClr val="bg1">
                    <a:alpha val="80000"/>
                  </a:schemeClr>
                </a:solidFill>
              </a:rPr>
              <a:t>ún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i</a:t>
            </a:r>
            <a:r>
              <a:rPr lang="en-US" sz="2200" b="1" spc="-4" dirty="0" err="1">
                <a:solidFill>
                  <a:schemeClr val="bg1">
                    <a:alpha val="80000"/>
                  </a:schemeClr>
                </a:solidFill>
              </a:rPr>
              <a:t>c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as</a:t>
            </a:r>
            <a:r>
              <a:rPr lang="en-US" sz="2200" b="1" spc="-3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dirty="0">
                <a:solidFill>
                  <a:schemeClr val="bg1">
                    <a:alpha val="80000"/>
                  </a:schemeClr>
                </a:solidFill>
              </a:rPr>
              <a:t>y</a:t>
            </a:r>
            <a:r>
              <a:rPr lang="en-US" sz="2200" b="1" spc="9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spc="4" dirty="0" err="1">
                <a:solidFill>
                  <a:schemeClr val="bg1">
                    <a:alpha val="80000"/>
                  </a:schemeClr>
                </a:solidFill>
              </a:rPr>
              <a:t>un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ifi</a:t>
            </a:r>
            <a:r>
              <a:rPr lang="en-US" sz="2200" b="1" spc="-9" dirty="0" err="1">
                <a:solidFill>
                  <a:schemeClr val="bg1">
                    <a:alpha val="80000"/>
                  </a:schemeClr>
                </a:solidFill>
              </a:rPr>
              <a:t>c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adas</a:t>
            </a:r>
            <a:r>
              <a:rPr lang="en-US" sz="2200" b="1" spc="-39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spc="4" dirty="0" err="1">
                <a:solidFill>
                  <a:schemeClr val="bg1">
                    <a:alpha val="80000"/>
                  </a:schemeClr>
                </a:solidFill>
              </a:rPr>
              <a:t>d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o</a:t>
            </a:r>
            <a:r>
              <a:rPr lang="en-US" sz="2200" b="1" spc="9" dirty="0" err="1">
                <a:solidFill>
                  <a:schemeClr val="bg1">
                    <a:alpha val="80000"/>
                  </a:schemeClr>
                </a:solidFill>
              </a:rPr>
              <a:t>n</a:t>
            </a:r>
            <a:r>
              <a:rPr lang="en-US" sz="2200" b="1" spc="4" dirty="0" err="1">
                <a:solidFill>
                  <a:schemeClr val="bg1">
                    <a:alpha val="80000"/>
                  </a:schemeClr>
                </a:solidFill>
              </a:rPr>
              <a:t>d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e</a:t>
            </a:r>
            <a:r>
              <a:rPr lang="en-US" sz="2200" b="1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los</a:t>
            </a:r>
            <a:r>
              <a:rPr lang="en-US" sz="2200" b="1" spc="-19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dirty="0">
                <a:solidFill>
                  <a:schemeClr val="bg1">
                    <a:alpha val="80000"/>
                  </a:schemeClr>
                </a:solidFill>
              </a:rPr>
              <a:t>sitios</a:t>
            </a:r>
            <a:r>
              <a:rPr lang="en-US" sz="2200" b="1" spc="-1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dirty="0">
                <a:solidFill>
                  <a:schemeClr val="bg1">
                    <a:alpha val="80000"/>
                  </a:schemeClr>
                </a:solidFill>
              </a:rPr>
              <a:t>y 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paisajes</a:t>
            </a:r>
            <a:r>
              <a:rPr lang="en-US" sz="2200" b="1" spc="-29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dirty="0">
                <a:solidFill>
                  <a:schemeClr val="bg1">
                    <a:alpha val="80000"/>
                  </a:schemeClr>
                </a:solidFill>
              </a:rPr>
              <a:t>de 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imp</a:t>
            </a:r>
            <a:r>
              <a:rPr lang="en-US" sz="2200" b="1" spc="4" dirty="0" err="1">
                <a:solidFill>
                  <a:schemeClr val="bg1">
                    <a:alpha val="80000"/>
                  </a:schemeClr>
                </a:solidFill>
              </a:rPr>
              <a:t>o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r</a:t>
            </a:r>
            <a:r>
              <a:rPr lang="en-US" sz="2200" b="1" spc="-19" dirty="0" err="1">
                <a:solidFill>
                  <a:schemeClr val="bg1">
                    <a:alpha val="80000"/>
                  </a:schemeClr>
                </a:solidFill>
              </a:rPr>
              <a:t>t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a</a:t>
            </a:r>
            <a:r>
              <a:rPr lang="en-US" sz="2200" b="1" spc="-9" dirty="0" err="1">
                <a:solidFill>
                  <a:schemeClr val="bg1">
                    <a:alpha val="80000"/>
                  </a:schemeClr>
                </a:solidFill>
              </a:rPr>
              <a:t>n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c</a:t>
            </a:r>
            <a:r>
              <a:rPr lang="en-US" sz="2200" b="1" spc="-9" dirty="0" err="1">
                <a:solidFill>
                  <a:schemeClr val="bg1">
                    <a:alpha val="80000"/>
                  </a:schemeClr>
                </a:solidFill>
              </a:rPr>
              <a:t>i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a</a:t>
            </a:r>
            <a:r>
              <a:rPr lang="en-US" sz="2200" b="1" spc="-25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spc="-25" dirty="0" err="1">
                <a:solidFill>
                  <a:schemeClr val="bg1">
                    <a:alpha val="80000"/>
                  </a:schemeClr>
                </a:solidFill>
              </a:rPr>
              <a:t>g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e</a:t>
            </a:r>
            <a:r>
              <a:rPr lang="en-US" sz="2200" b="1" spc="4" dirty="0" err="1">
                <a:solidFill>
                  <a:schemeClr val="bg1">
                    <a:alpha val="80000"/>
                  </a:schemeClr>
                </a:solidFill>
              </a:rPr>
              <a:t>o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lóg</a:t>
            </a:r>
            <a:r>
              <a:rPr lang="en-US" sz="2200" b="1" spc="-9" dirty="0" err="1">
                <a:solidFill>
                  <a:schemeClr val="bg1">
                    <a:alpha val="80000"/>
                  </a:schemeClr>
                </a:solidFill>
              </a:rPr>
              <a:t>ic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a</a:t>
            </a:r>
            <a:r>
              <a:rPr lang="en-US" sz="2200" b="1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in</a:t>
            </a:r>
            <a:r>
              <a:rPr lang="en-US" sz="2200" b="1" spc="-29" dirty="0" err="1">
                <a:solidFill>
                  <a:schemeClr val="bg1">
                    <a:alpha val="80000"/>
                  </a:schemeClr>
                </a:solidFill>
              </a:rPr>
              <a:t>t</a:t>
            </a:r>
            <a:r>
              <a:rPr lang="en-US" sz="2200" b="1" spc="4" dirty="0" err="1">
                <a:solidFill>
                  <a:schemeClr val="bg1">
                    <a:alpha val="80000"/>
                  </a:schemeClr>
                </a:solidFill>
              </a:rPr>
              <a:t>e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rna</a:t>
            </a:r>
            <a:r>
              <a:rPr lang="en-US" sz="2200" b="1" spc="-9" dirty="0" err="1">
                <a:solidFill>
                  <a:schemeClr val="bg1">
                    <a:alpha val="80000"/>
                  </a:schemeClr>
                </a:solidFill>
              </a:rPr>
              <a:t>c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i</a:t>
            </a:r>
            <a:r>
              <a:rPr lang="en-US" sz="2200" b="1" spc="-4" dirty="0" err="1">
                <a:solidFill>
                  <a:schemeClr val="bg1">
                    <a:alpha val="80000"/>
                  </a:schemeClr>
                </a:solidFill>
              </a:rPr>
              <a:t>on</a:t>
            </a:r>
            <a:r>
              <a:rPr lang="en-US" sz="2200" b="1" dirty="0" err="1">
                <a:solidFill>
                  <a:schemeClr val="bg1">
                    <a:alpha val="80000"/>
                  </a:schemeClr>
                </a:solidFill>
              </a:rPr>
              <a:t>al</a:t>
            </a:r>
            <a:r>
              <a:rPr lang="en-US" sz="2200" b="1" spc="-29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se</a:t>
            </a:r>
            <a:r>
              <a:rPr lang="en-US" sz="2200" spc="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spc="-4" dirty="0" err="1">
                <a:solidFill>
                  <a:schemeClr val="bg1">
                    <a:alpha val="80000"/>
                  </a:schemeClr>
                </a:solidFill>
              </a:rPr>
              <a:t>g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e</a:t>
            </a:r>
            <a:r>
              <a:rPr lang="en-US" sz="2200" spc="-14" dirty="0" err="1">
                <a:solidFill>
                  <a:schemeClr val="bg1">
                    <a:alpha val="80000"/>
                  </a:schemeClr>
                </a:solidFill>
              </a:rPr>
              <a:t>s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t</a:t>
            </a:r>
            <a:r>
              <a:rPr lang="en-US" sz="2200" spc="-9" dirty="0" err="1">
                <a:solidFill>
                  <a:schemeClr val="bg1">
                    <a:alpha val="80000"/>
                  </a:schemeClr>
                </a:solidFill>
              </a:rPr>
              <a:t>i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onan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spc="-14" dirty="0">
                <a:solidFill>
                  <a:schemeClr val="bg1">
                    <a:alpha val="80000"/>
                  </a:schemeClr>
                </a:solidFill>
              </a:rPr>
              <a:t>c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on</a:t>
            </a:r>
            <a:r>
              <a:rPr lang="en-US" sz="2200" spc="1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un</a:t>
            </a:r>
            <a:r>
              <a:rPr lang="en-US" sz="2200" spc="1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spc="-19" dirty="0" err="1">
                <a:solidFill>
                  <a:schemeClr val="bg1">
                    <a:alpha val="80000"/>
                  </a:schemeClr>
                </a:solidFill>
              </a:rPr>
              <a:t>c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once</a:t>
            </a:r>
            <a:r>
              <a:rPr lang="en-US" sz="2200" spc="-9" dirty="0" err="1">
                <a:solidFill>
                  <a:schemeClr val="bg1">
                    <a:alpha val="80000"/>
                  </a:schemeClr>
                </a:solidFill>
              </a:rPr>
              <a:t>p</a:t>
            </a:r>
            <a:r>
              <a:rPr lang="en-US" sz="2200" spc="-14" dirty="0" err="1">
                <a:solidFill>
                  <a:schemeClr val="bg1">
                    <a:alpha val="80000"/>
                  </a:schemeClr>
                </a:solidFill>
              </a:rPr>
              <a:t>t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o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hol</a:t>
            </a:r>
            <a:r>
              <a:rPr lang="en-US" sz="2200" spc="-9" dirty="0" err="1">
                <a:solidFill>
                  <a:schemeClr val="bg1">
                    <a:alpha val="80000"/>
                  </a:schemeClr>
                </a:solidFill>
              </a:rPr>
              <a:t>í</a:t>
            </a:r>
            <a:r>
              <a:rPr lang="en-US" sz="2200" spc="-19" dirty="0" err="1">
                <a:solidFill>
                  <a:schemeClr val="bg1">
                    <a:alpha val="80000"/>
                  </a:schemeClr>
                </a:solidFill>
              </a:rPr>
              <a:t>s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t</a:t>
            </a:r>
            <a:r>
              <a:rPr lang="en-US" sz="2200" spc="-9" dirty="0" err="1">
                <a:solidFill>
                  <a:schemeClr val="bg1">
                    <a:alpha val="80000"/>
                  </a:schemeClr>
                </a:solidFill>
              </a:rPr>
              <a:t>i</a:t>
            </a:r>
            <a:r>
              <a:rPr lang="en-US" sz="2200" spc="-19" dirty="0" err="1">
                <a:solidFill>
                  <a:schemeClr val="bg1">
                    <a:alpha val="80000"/>
                  </a:schemeClr>
                </a:solidFill>
              </a:rPr>
              <a:t>c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o</a:t>
            </a:r>
            <a:r>
              <a:rPr lang="en-US" sz="2200" spc="24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de:</a:t>
            </a:r>
            <a:r>
              <a:rPr lang="en-US" sz="2200" spc="4" dirty="0">
                <a:solidFill>
                  <a:schemeClr val="bg1">
                    <a:alpha val="80000"/>
                  </a:schemeClr>
                </a:solidFill>
              </a:rPr>
              <a:t> </a:t>
            </a:r>
            <a:endParaRPr lang="en-US" sz="2200" dirty="0">
              <a:solidFill>
                <a:schemeClr val="bg1">
                  <a:alpha val="80000"/>
                </a:schemeClr>
              </a:solidFill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39A667B-C0C6-2CC6-F7E3-618AAD026D35}"/>
              </a:ext>
            </a:extLst>
          </p:cNvPr>
          <p:cNvSpPr txBox="1"/>
          <p:nvPr/>
        </p:nvSpPr>
        <p:spPr>
          <a:xfrm>
            <a:off x="9990992" y="2217588"/>
            <a:ext cx="1985150" cy="2246769"/>
          </a:xfrm>
          <a:prstGeom prst="rect">
            <a:avLst/>
          </a:prstGeom>
          <a:solidFill>
            <a:srgbClr val="FFC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AutoNum type="arabicPeriod"/>
            </a:pPr>
            <a:r>
              <a:rPr lang="es-ES" sz="2000" b="1" dirty="0">
                <a:solidFill>
                  <a:schemeClr val="tx2">
                    <a:lumMod val="90000"/>
                    <a:lumOff val="10000"/>
                  </a:schemeClr>
                </a:solidFill>
                <a:ea typeface="+mn-lt"/>
                <a:cs typeface="+mn-lt"/>
              </a:rPr>
              <a:t>Curacautín</a:t>
            </a:r>
            <a:endParaRPr lang="es-ES" sz="20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es-ES" sz="2000" b="1" dirty="0">
                <a:solidFill>
                  <a:schemeClr val="tx2">
                    <a:lumMod val="90000"/>
                    <a:lumOff val="10000"/>
                  </a:schemeClr>
                </a:solidFill>
                <a:ea typeface="+mn-lt"/>
                <a:cs typeface="+mn-lt"/>
              </a:rPr>
              <a:t>Lonquimay</a:t>
            </a:r>
            <a:endParaRPr lang="es-ES" sz="20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es-ES" sz="2000" b="1" err="1">
                <a:solidFill>
                  <a:schemeClr val="tx2">
                    <a:lumMod val="90000"/>
                    <a:lumOff val="10000"/>
                  </a:schemeClr>
                </a:solidFill>
                <a:ea typeface="+mn-lt"/>
                <a:cs typeface="+mn-lt"/>
              </a:rPr>
              <a:t>Melipeuco</a:t>
            </a:r>
            <a:endParaRPr lang="es-ES" sz="2000" b="1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es-ES" sz="2000" b="1" dirty="0">
                <a:solidFill>
                  <a:schemeClr val="tx2">
                    <a:lumMod val="90000"/>
                    <a:lumOff val="10000"/>
                  </a:schemeClr>
                </a:solidFill>
                <a:ea typeface="+mn-lt"/>
                <a:cs typeface="+mn-lt"/>
              </a:rPr>
              <a:t>Vilcún</a:t>
            </a:r>
            <a:endParaRPr lang="es-ES" sz="20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es-ES" sz="2000" b="1" dirty="0">
                <a:solidFill>
                  <a:schemeClr val="tx2">
                    <a:lumMod val="90000"/>
                    <a:lumOff val="10000"/>
                  </a:schemeClr>
                </a:solidFill>
                <a:ea typeface="+mn-lt"/>
                <a:cs typeface="+mn-lt"/>
              </a:rPr>
              <a:t>Cunco</a:t>
            </a:r>
            <a:endParaRPr lang="es-ES" sz="20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es-ES" sz="2000" b="1" dirty="0">
                <a:solidFill>
                  <a:schemeClr val="tx2">
                    <a:lumMod val="90000"/>
                    <a:lumOff val="10000"/>
                  </a:schemeClr>
                </a:solidFill>
                <a:ea typeface="+mn-lt"/>
                <a:cs typeface="+mn-lt"/>
              </a:rPr>
              <a:t>Lautaro</a:t>
            </a:r>
            <a:endParaRPr lang="es-ES" sz="20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es-ES" sz="2000" b="1" dirty="0" err="1">
                <a:solidFill>
                  <a:schemeClr val="tx2">
                    <a:lumMod val="90000"/>
                    <a:lumOff val="10000"/>
                  </a:schemeClr>
                </a:solidFill>
                <a:ea typeface="+mn-lt"/>
                <a:cs typeface="+mn-lt"/>
              </a:rPr>
              <a:t>Curarrehue</a:t>
            </a:r>
            <a:endParaRPr lang="es-ES" sz="2000" b="1" dirty="0" err="1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graphicFrame>
        <p:nvGraphicFramePr>
          <p:cNvPr id="20" name="Diagrama 19">
            <a:extLst>
              <a:ext uri="{FF2B5EF4-FFF2-40B4-BE49-F238E27FC236}">
                <a16:creationId xmlns:a16="http://schemas.microsoft.com/office/drawing/2014/main" id="{3D14EB64-7039-3C32-99D3-8B7B69D72F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0286436"/>
              </p:ext>
            </p:extLst>
          </p:nvPr>
        </p:nvGraphicFramePr>
        <p:xfrm>
          <a:off x="6692235" y="4612160"/>
          <a:ext cx="5285924" cy="2747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16" name="CuadroTexto 515">
            <a:extLst>
              <a:ext uri="{FF2B5EF4-FFF2-40B4-BE49-F238E27FC236}">
                <a16:creationId xmlns:a16="http://schemas.microsoft.com/office/drawing/2014/main" id="{AE97425A-5CC8-19A9-D5FD-860CE9EB9805}"/>
              </a:ext>
            </a:extLst>
          </p:cNvPr>
          <p:cNvSpPr txBox="1"/>
          <p:nvPr/>
        </p:nvSpPr>
        <p:spPr>
          <a:xfrm>
            <a:off x="6692942" y="1579289"/>
            <a:ext cx="5009862" cy="54916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2500" lnSpcReduction="20000"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000" err="1">
                <a:solidFill>
                  <a:srgbClr val="FFFFFF"/>
                </a:solidFill>
              </a:rPr>
              <a:t>Superficie</a:t>
            </a:r>
            <a:r>
              <a:rPr lang="en-US" sz="2000" dirty="0">
                <a:solidFill>
                  <a:srgbClr val="FFFFFF"/>
                </a:solidFill>
              </a:rPr>
              <a:t> </a:t>
            </a:r>
            <a:r>
              <a:rPr lang="en-US" sz="2000" b="1" dirty="0">
                <a:solidFill>
                  <a:srgbClr val="FFFFFF"/>
                </a:solidFill>
              </a:rPr>
              <a:t> 12.079 km2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err="1">
                <a:solidFill>
                  <a:srgbClr val="FFFFFF"/>
                </a:solidFill>
              </a:rPr>
              <a:t>representa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err="1">
                <a:solidFill>
                  <a:srgbClr val="FFFFFF"/>
                </a:solidFill>
              </a:rPr>
              <a:t>el</a:t>
            </a:r>
            <a:r>
              <a:rPr lang="en-US" sz="2000" b="1" dirty="0">
                <a:solidFill>
                  <a:srgbClr val="FFFFFF"/>
                </a:solidFill>
              </a:rPr>
              <a:t> 37,9%</a:t>
            </a:r>
            <a:r>
              <a:rPr lang="en-US" sz="2000" dirty="0">
                <a:solidFill>
                  <a:srgbClr val="FFFFFF"/>
                </a:solidFill>
              </a:rPr>
              <a:t> de la </a:t>
            </a:r>
            <a:r>
              <a:rPr lang="en-US" sz="2000" err="1">
                <a:solidFill>
                  <a:srgbClr val="FFFFFF"/>
                </a:solidFill>
              </a:rPr>
              <a:t>superficie</a:t>
            </a:r>
            <a:r>
              <a:rPr lang="en-US" sz="2000" dirty="0">
                <a:solidFill>
                  <a:srgbClr val="FFFFFF"/>
                </a:solidFill>
              </a:rPr>
              <a:t> de la Región de la Araucanía.</a:t>
            </a:r>
            <a:endParaRPr lang="es-E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24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38193" y="0"/>
            <a:ext cx="8453797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4067739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2" y="2794337"/>
            <a:ext cx="457200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5F441AA7-AB55-B6E3-21F8-A4E33AC32B7E}"/>
              </a:ext>
            </a:extLst>
          </p:cNvPr>
          <p:cNvSpPr txBox="1">
            <a:spLocks/>
          </p:cNvSpPr>
          <p:nvPr/>
        </p:nvSpPr>
        <p:spPr>
          <a:xfrm>
            <a:off x="226197" y="2789257"/>
            <a:ext cx="3118459" cy="312312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dirty="0">
                <a:solidFill>
                  <a:schemeClr val="bg1"/>
                </a:solidFill>
              </a:rPr>
              <a:t>Se ha </a:t>
            </a:r>
            <a:r>
              <a:rPr lang="en-US" sz="2000" err="1">
                <a:solidFill>
                  <a:schemeClr val="bg1"/>
                </a:solidFill>
              </a:rPr>
              <a:t>definido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err="1">
                <a:solidFill>
                  <a:schemeClr val="bg1"/>
                </a:solidFill>
              </a:rPr>
              <a:t>como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err="1">
                <a:solidFill>
                  <a:schemeClr val="bg1"/>
                </a:solidFill>
              </a:rPr>
              <a:t>una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b="1" err="1">
                <a:solidFill>
                  <a:schemeClr val="bg1"/>
                </a:solidFill>
              </a:rPr>
              <a:t>propuesta</a:t>
            </a:r>
            <a:r>
              <a:rPr lang="en-US" sz="2000" b="1" dirty="0">
                <a:solidFill>
                  <a:schemeClr val="bg1"/>
                </a:solidFill>
              </a:rPr>
              <a:t> de </a:t>
            </a:r>
            <a:r>
              <a:rPr lang="en-US" sz="2000" b="1" err="1">
                <a:solidFill>
                  <a:schemeClr val="bg1"/>
                </a:solidFill>
              </a:rPr>
              <a:t>Gestión</a:t>
            </a:r>
            <a:r>
              <a:rPr lang="en-US" sz="2000" b="1" dirty="0">
                <a:solidFill>
                  <a:schemeClr val="bg1"/>
                </a:solidFill>
              </a:rPr>
              <a:t> Territorial</a:t>
            </a:r>
            <a:r>
              <a:rPr lang="en-US" sz="2000" dirty="0">
                <a:solidFill>
                  <a:schemeClr val="bg1"/>
                </a:solidFill>
              </a:rPr>
              <a:t>, al </a:t>
            </a:r>
            <a:r>
              <a:rPr lang="en-US" sz="2000" err="1">
                <a:solidFill>
                  <a:schemeClr val="bg1"/>
                </a:solidFill>
              </a:rPr>
              <a:t>situar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err="1">
                <a:solidFill>
                  <a:schemeClr val="bg1"/>
                </a:solidFill>
              </a:rPr>
              <a:t>el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b="1" dirty="0">
                <a:solidFill>
                  <a:schemeClr val="bg1"/>
                </a:solidFill>
              </a:rPr>
              <a:t>Plan de </a:t>
            </a:r>
            <a:r>
              <a:rPr lang="en-US" sz="2000" b="1" err="1">
                <a:solidFill>
                  <a:schemeClr val="bg1"/>
                </a:solidFill>
              </a:rPr>
              <a:t>Acción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err="1">
                <a:solidFill>
                  <a:schemeClr val="bg1"/>
                </a:solidFill>
              </a:rPr>
              <a:t>en</a:t>
            </a:r>
            <a:r>
              <a:rPr lang="en-US" sz="2000" dirty="0">
                <a:solidFill>
                  <a:schemeClr val="bg1"/>
                </a:solidFill>
              </a:rPr>
              <a:t> la </a:t>
            </a:r>
            <a:r>
              <a:rPr lang="en-US" sz="2000" err="1">
                <a:solidFill>
                  <a:schemeClr val="bg1"/>
                </a:solidFill>
              </a:rPr>
              <a:t>planificación</a:t>
            </a:r>
            <a:r>
              <a:rPr lang="en-US" sz="2000" dirty="0">
                <a:solidFill>
                  <a:schemeClr val="bg1"/>
                </a:solidFill>
              </a:rPr>
              <a:t> del </a:t>
            </a:r>
            <a:r>
              <a:rPr lang="en-US" sz="2000" err="1">
                <a:solidFill>
                  <a:schemeClr val="bg1"/>
                </a:solidFill>
              </a:rPr>
              <a:t>propio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err="1">
                <a:solidFill>
                  <a:schemeClr val="bg1"/>
                </a:solidFill>
              </a:rPr>
              <a:t>territorio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err="1">
                <a:solidFill>
                  <a:schemeClr val="bg1"/>
                </a:solidFill>
              </a:rPr>
              <a:t>desde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err="1">
                <a:solidFill>
                  <a:schemeClr val="bg1"/>
                </a:solidFill>
              </a:rPr>
              <a:t>los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err="1">
                <a:solidFill>
                  <a:schemeClr val="bg1"/>
                </a:solidFill>
              </a:rPr>
              <a:t>instrumentos</a:t>
            </a:r>
            <a:r>
              <a:rPr lang="en-US" sz="2000" dirty="0">
                <a:solidFill>
                  <a:schemeClr val="bg1"/>
                </a:solidFill>
              </a:rPr>
              <a:t> de </a:t>
            </a:r>
            <a:r>
              <a:rPr lang="en-US" sz="2000" err="1">
                <a:solidFill>
                  <a:schemeClr val="bg1"/>
                </a:solidFill>
              </a:rPr>
              <a:t>planificación</a:t>
            </a:r>
            <a:r>
              <a:rPr lang="en-US" sz="2000" dirty="0">
                <a:solidFill>
                  <a:schemeClr val="bg1"/>
                </a:solidFill>
              </a:rPr>
              <a:t> formal que se </a:t>
            </a:r>
            <a:r>
              <a:rPr lang="en-US" sz="2000" err="1">
                <a:solidFill>
                  <a:schemeClr val="bg1"/>
                </a:solidFill>
              </a:rPr>
              <a:t>cuentan</a:t>
            </a:r>
            <a:r>
              <a:rPr lang="en-US" sz="2000" dirty="0">
                <a:solidFill>
                  <a:schemeClr val="bg1"/>
                </a:solidFill>
              </a:rPr>
              <a:t> para </a:t>
            </a:r>
            <a:r>
              <a:rPr lang="en-US" sz="2000" err="1">
                <a:solidFill>
                  <a:schemeClr val="bg1"/>
                </a:solidFill>
              </a:rPr>
              <a:t>el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err="1">
                <a:solidFill>
                  <a:schemeClr val="bg1"/>
                </a:solidFill>
              </a:rPr>
              <a:t>desarrollo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err="1">
                <a:solidFill>
                  <a:schemeClr val="bg1"/>
                </a:solidFill>
              </a:rPr>
              <a:t>comunal</a:t>
            </a:r>
            <a:r>
              <a:rPr lang="en-US" sz="2000" dirty="0">
                <a:solidFill>
                  <a:schemeClr val="bg1"/>
                </a:solidFill>
              </a:rPr>
              <a:t> y territorial.</a:t>
            </a:r>
            <a:endParaRPr lang="es-ES" sz="2000">
              <a:solidFill>
                <a:schemeClr val="bg1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39AB523-4702-52F9-642E-0B9812A9CC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20" b="2"/>
          <a:stretch>
            <a:fillRect/>
          </a:stretch>
        </p:blipFill>
        <p:spPr>
          <a:xfrm>
            <a:off x="4751501" y="468428"/>
            <a:ext cx="7212626" cy="6317604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0CDAD4D4-5BD6-5756-0E95-EBD5B6A48559}"/>
              </a:ext>
            </a:extLst>
          </p:cNvPr>
          <p:cNvSpPr txBox="1">
            <a:spLocks/>
          </p:cNvSpPr>
          <p:nvPr/>
        </p:nvSpPr>
        <p:spPr>
          <a:xfrm>
            <a:off x="309034" y="467002"/>
            <a:ext cx="3441701" cy="12493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err="1">
                <a:solidFill>
                  <a:srgbClr val="FFC000"/>
                </a:solidFill>
              </a:rPr>
              <a:t>Geoparque</a:t>
            </a:r>
            <a:r>
              <a:rPr lang="en-US" sz="2800" b="1" dirty="0">
                <a:solidFill>
                  <a:srgbClr val="FFC000"/>
                </a:solidFill>
              </a:rPr>
              <a:t> un </a:t>
            </a:r>
            <a:r>
              <a:rPr lang="en-US" sz="2800" b="1" err="1">
                <a:solidFill>
                  <a:srgbClr val="FFC000"/>
                </a:solidFill>
              </a:rPr>
              <a:t>instrumento</a:t>
            </a:r>
            <a:r>
              <a:rPr lang="en-US" sz="2800" b="1" dirty="0">
                <a:solidFill>
                  <a:srgbClr val="FFC000"/>
                </a:solidFill>
              </a:rPr>
              <a:t> para la </a:t>
            </a:r>
            <a:r>
              <a:rPr lang="en-US" sz="2800" b="1" err="1">
                <a:solidFill>
                  <a:srgbClr val="FFC000"/>
                </a:solidFill>
              </a:rPr>
              <a:t>Planificación</a:t>
            </a:r>
            <a:r>
              <a:rPr lang="en-US" sz="2800" b="1" dirty="0">
                <a:solidFill>
                  <a:srgbClr val="FFC000"/>
                </a:solidFill>
              </a:rPr>
              <a:t> y </a:t>
            </a:r>
            <a:r>
              <a:rPr lang="en-US" sz="2800" b="1" err="1">
                <a:solidFill>
                  <a:srgbClr val="FFC000"/>
                </a:solidFill>
              </a:rPr>
              <a:t>Gestión</a:t>
            </a:r>
            <a:r>
              <a:rPr lang="en-US" sz="2800" b="1" dirty="0">
                <a:solidFill>
                  <a:srgbClr val="FFC000"/>
                </a:solidFill>
              </a:rPr>
              <a:t> Territorial</a:t>
            </a:r>
            <a:endParaRPr lang="es-ES" sz="2800" b="1"/>
          </a:p>
        </p:txBody>
      </p:sp>
    </p:spTree>
    <p:extLst>
      <p:ext uri="{BB962C8B-B14F-4D97-AF65-F5344CB8AC3E}">
        <p14:creationId xmlns:p14="http://schemas.microsoft.com/office/powerpoint/2010/main" val="25403967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14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3043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F93381-8A7E-2E6A-1D7C-FCD03EA31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532214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0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LINEAMIENTOS DE PLANIFICACIÓN GEOPARQUE KÜTRALKURA</a:t>
            </a:r>
          </a:p>
        </p:txBody>
      </p:sp>
      <p:pic>
        <p:nvPicPr>
          <p:cNvPr id="10" name="Imagen 9" descr="Diagrama&#10;&#10;El contenido generado por IA puede ser incorrecto.">
            <a:extLst>
              <a:ext uri="{FF2B5EF4-FFF2-40B4-BE49-F238E27FC236}">
                <a16:creationId xmlns:a16="http://schemas.microsoft.com/office/drawing/2014/main" id="{281A4423-8955-45D7-7D80-E837DCCD61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967" y="2216331"/>
            <a:ext cx="10905066" cy="2426377"/>
          </a:xfrm>
          <a:prstGeom prst="rect">
            <a:avLst/>
          </a:prstGeom>
        </p:spPr>
      </p:pic>
      <p:pic>
        <p:nvPicPr>
          <p:cNvPr id="5" name="Imagen 4" descr="Logotipo&#10;&#10;El contenido generado por IA puede ser incorrecto.">
            <a:extLst>
              <a:ext uri="{FF2B5EF4-FFF2-40B4-BE49-F238E27FC236}">
                <a16:creationId xmlns:a16="http://schemas.microsoft.com/office/drawing/2014/main" id="{3AD3748D-AA76-B43B-DF59-B695F553DF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51" y="248056"/>
            <a:ext cx="2914813" cy="1195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81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n 6" descr="Código QR&#10;&#10;El contenido generado por IA puede ser incorrecto.">
            <a:extLst>
              <a:ext uri="{FF2B5EF4-FFF2-40B4-BE49-F238E27FC236}">
                <a16:creationId xmlns:a16="http://schemas.microsoft.com/office/drawing/2014/main" id="{E8651266-E229-611B-EF0C-AE3A975F5D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6433" y="829597"/>
            <a:ext cx="5372100" cy="5198806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3A535-F337-2010-6D35-37BD30D516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D2900FED-6733-42F9-BE66-6600D30C7E10}" type="datetime1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8/27/2025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25" name="Rectangle 2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Diagrama&#10;&#10;El contenido generado por IA puede ser incorrecto.">
            <a:extLst>
              <a:ext uri="{FF2B5EF4-FFF2-40B4-BE49-F238E27FC236}">
                <a16:creationId xmlns:a16="http://schemas.microsoft.com/office/drawing/2014/main" id="{37A9897F-359F-6156-F274-E230FADD58E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156800" y="643467"/>
            <a:ext cx="4345431" cy="5571066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D942FBC-DD8B-C1DF-3B80-1271D2E662E0}"/>
              </a:ext>
            </a:extLst>
          </p:cNvPr>
          <p:cNvSpPr txBox="1"/>
          <p:nvPr/>
        </p:nvSpPr>
        <p:spPr>
          <a:xfrm>
            <a:off x="7548277" y="6041168"/>
            <a:ext cx="2608071" cy="25803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solidFill>
                  <a:schemeClr val="bg1"/>
                </a:solidFill>
              </a:rPr>
              <a:t>www.kutralkura.cl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235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BCFF682-6199-FC4B-E64A-E45171D1B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839" y="1952239"/>
            <a:ext cx="3601345" cy="1172371"/>
          </a:xfrm>
        </p:spPr>
        <p:txBody>
          <a:bodyPr anchor="t">
            <a:normAutofit/>
          </a:bodyPr>
          <a:lstStyle/>
          <a:p>
            <a:r>
              <a:rPr lang="es-ES" sz="3600" b="1" dirty="0">
                <a:solidFill>
                  <a:schemeClr val="bg1"/>
                </a:solidFill>
              </a:rPr>
              <a:t>COMPARATIVO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8EF9765-F048-A73E-BE6A-162A8FFCD1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07410" y="502323"/>
            <a:ext cx="3296496" cy="586667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ES" sz="3200" b="1" dirty="0">
                <a:solidFill>
                  <a:srgbClr val="FFA600"/>
                </a:solidFill>
                <a:latin typeface="Calibri"/>
                <a:ea typeface="Calibri"/>
                <a:cs typeface="Calibri"/>
              </a:rPr>
              <a:t>GEOPARQUE MUNDIAL DE LA UNESCO KÜTRALKURA</a:t>
            </a:r>
            <a:endParaRPr lang="en-US" sz="3200" dirty="0">
              <a:solidFill>
                <a:srgbClr val="FFA600"/>
              </a:solidFill>
              <a:latin typeface="Calibri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s-ES" sz="1800" dirty="0">
                <a:solidFill>
                  <a:srgbClr val="FFA600"/>
                </a:solidFill>
                <a:latin typeface="Calibri"/>
                <a:ea typeface="Calibri"/>
                <a:cs typeface="Calibri"/>
              </a:rPr>
              <a:t> </a:t>
            </a:r>
            <a:endParaRPr lang="en-US" sz="1800">
              <a:solidFill>
                <a:srgbClr val="FFA600"/>
              </a:solidFill>
              <a:latin typeface="Calibri"/>
              <a:ea typeface="Calibri"/>
              <a:cs typeface="Calibri"/>
            </a:endParaRPr>
          </a:p>
          <a:p>
            <a:pPr algn="just"/>
            <a:r>
              <a:rPr lang="es-ES" sz="1800" b="1" dirty="0">
                <a:latin typeface="Calibri"/>
                <a:ea typeface="Calibri"/>
                <a:cs typeface="Calibri"/>
              </a:rPr>
              <a:t>Gobernanza: </a:t>
            </a:r>
            <a:r>
              <a:rPr lang="es-ES" sz="1800" dirty="0">
                <a:latin typeface="Calibri"/>
                <a:ea typeface="Calibri"/>
                <a:cs typeface="Calibri"/>
              </a:rPr>
              <a:t>  9 comunas: (AMCA) Asociación de Municipalidades Cordilleranas de la Araucanía.  Comité Ejecutivo, Comité Científico y Comité Asociativo.</a:t>
            </a:r>
          </a:p>
          <a:p>
            <a:pPr algn="just"/>
            <a:r>
              <a:rPr lang="es-ES" sz="1800" b="1" dirty="0">
                <a:latin typeface="Calibri"/>
                <a:ea typeface="Calibri"/>
                <a:cs typeface="Calibri"/>
              </a:rPr>
              <a:t>Objetivo:</a:t>
            </a:r>
            <a:r>
              <a:rPr lang="es-ES" sz="1800" dirty="0">
                <a:latin typeface="Calibri"/>
                <a:ea typeface="Calibri"/>
                <a:cs typeface="Calibri"/>
              </a:rPr>
              <a:t> Conservación del patrimonio geológico y cultural, desarrollo socioeconómico sostenible a través del turismo, y la educación geológica y ambiental de la comunidad.</a:t>
            </a:r>
          </a:p>
          <a:p>
            <a:pPr algn="just"/>
            <a:r>
              <a:rPr lang="es-ES" sz="1800" b="1" dirty="0">
                <a:latin typeface="Calibri"/>
                <a:ea typeface="Calibri"/>
                <a:cs typeface="Calibri"/>
              </a:rPr>
              <a:t>Gestión territorial:</a:t>
            </a:r>
            <a:r>
              <a:rPr lang="es-ES" sz="1800" dirty="0">
                <a:latin typeface="Calibri"/>
                <a:ea typeface="Calibri"/>
                <a:cs typeface="Calibri"/>
              </a:rPr>
              <a:t> Planificación integral que s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itúa</a:t>
            </a:r>
            <a:r>
              <a:rPr lang="en-US" sz="1800" dirty="0">
                <a:latin typeface="Calibri"/>
                <a:ea typeface="Calibri"/>
                <a:cs typeface="Calibri"/>
              </a:rPr>
              <a:t>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su</a:t>
            </a:r>
            <a:r>
              <a:rPr lang="en-US" sz="1800" dirty="0">
                <a:latin typeface="Calibri"/>
                <a:ea typeface="Calibri"/>
                <a:cs typeface="Calibri"/>
              </a:rPr>
              <a:t> Plan de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Acción</a:t>
            </a:r>
            <a:r>
              <a:rPr lang="en-US" sz="1800" dirty="0">
                <a:latin typeface="Calibri"/>
                <a:ea typeface="Calibri"/>
                <a:cs typeface="Calibri"/>
              </a:rPr>
              <a:t>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Estratégico</a:t>
            </a:r>
            <a:r>
              <a:rPr lang="en-US" sz="1800" dirty="0">
                <a:latin typeface="Calibri"/>
                <a:ea typeface="Calibri"/>
                <a:cs typeface="Calibri"/>
              </a:rPr>
              <a:t>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en</a:t>
            </a:r>
            <a:r>
              <a:rPr lang="en-US" sz="1800" dirty="0">
                <a:latin typeface="Calibri"/>
                <a:ea typeface="Calibri"/>
                <a:cs typeface="Calibri"/>
              </a:rPr>
              <a:t> la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planificación</a:t>
            </a:r>
            <a:r>
              <a:rPr lang="en-US" sz="1800" dirty="0">
                <a:latin typeface="Calibri"/>
                <a:ea typeface="Calibri"/>
                <a:cs typeface="Calibri"/>
              </a:rPr>
              <a:t> del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territorio</a:t>
            </a:r>
            <a:r>
              <a:rPr lang="en-US" sz="1800" dirty="0">
                <a:latin typeface="Calibri"/>
                <a:ea typeface="Calibri"/>
                <a:cs typeface="Calibri"/>
              </a:rPr>
              <a:t>,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desde</a:t>
            </a:r>
            <a:r>
              <a:rPr lang="en-US" sz="1800" dirty="0">
                <a:latin typeface="Calibri"/>
                <a:ea typeface="Calibri"/>
                <a:cs typeface="Calibri"/>
              </a:rPr>
              <a:t>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los</a:t>
            </a:r>
            <a:r>
              <a:rPr lang="en-US" sz="1800" dirty="0">
                <a:latin typeface="Calibri"/>
                <a:ea typeface="Calibri"/>
                <a:cs typeface="Calibri"/>
              </a:rPr>
              <a:t>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instrumentos</a:t>
            </a:r>
            <a:r>
              <a:rPr lang="en-US" sz="1800" dirty="0">
                <a:latin typeface="Calibri"/>
                <a:ea typeface="Calibri"/>
                <a:cs typeface="Calibri"/>
              </a:rPr>
              <a:t> de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planificación</a:t>
            </a:r>
            <a:r>
              <a:rPr lang="en-US" sz="1800" dirty="0">
                <a:latin typeface="Calibri"/>
                <a:ea typeface="Calibri"/>
                <a:cs typeface="Calibri"/>
              </a:rPr>
              <a:t> 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existentes</a:t>
            </a:r>
            <a:r>
              <a:rPr lang="en-US" sz="1800" dirty="0">
                <a:latin typeface="Calibri"/>
                <a:ea typeface="Calibri"/>
                <a:cs typeface="Calibri"/>
              </a:rPr>
              <a:t>.</a:t>
            </a:r>
            <a:endParaRPr lang="es-ES" sz="1800" dirty="0">
              <a:latin typeface="Calibri"/>
              <a:ea typeface="Calibri"/>
              <a:cs typeface="Calibri"/>
            </a:endParaRPr>
          </a:p>
          <a:p>
            <a:pPr algn="just"/>
            <a:r>
              <a:rPr lang="en-US" sz="1800" b="1" dirty="0">
                <a:latin typeface="Calibri"/>
                <a:ea typeface="Calibri"/>
                <a:cs typeface="Calibri"/>
              </a:rPr>
              <a:t>Sistema de </a:t>
            </a:r>
            <a:r>
              <a:rPr lang="en-US" sz="1800" b="1" dirty="0" err="1">
                <a:latin typeface="Calibri"/>
                <a:ea typeface="Calibri"/>
                <a:cs typeface="Calibri"/>
              </a:rPr>
              <a:t>Evaluación</a:t>
            </a:r>
            <a:r>
              <a:rPr lang="en-US" sz="1800" b="1" dirty="0">
                <a:latin typeface="Calibri"/>
                <a:ea typeface="Calibri"/>
                <a:cs typeface="Calibri"/>
              </a:rPr>
              <a:t> y </a:t>
            </a:r>
            <a:r>
              <a:rPr lang="en-US" sz="1800" b="1" dirty="0" err="1">
                <a:latin typeface="Calibri"/>
                <a:ea typeface="Calibri"/>
                <a:cs typeface="Calibri"/>
              </a:rPr>
              <a:t>Seguimiento</a:t>
            </a:r>
            <a:r>
              <a:rPr lang="en-US" sz="1800" b="1" dirty="0">
                <a:latin typeface="Calibri"/>
                <a:ea typeface="Calibri"/>
                <a:cs typeface="Calibri"/>
              </a:rPr>
              <a:t>:</a:t>
            </a:r>
            <a:r>
              <a:rPr lang="en-US" sz="1800" dirty="0">
                <a:latin typeface="Calibri"/>
                <a:ea typeface="Calibri"/>
                <a:cs typeface="Calibri"/>
              </a:rPr>
              <a:t>  Informe de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avance</a:t>
            </a:r>
            <a:r>
              <a:rPr lang="en-US" sz="1800" dirty="0">
                <a:latin typeface="Calibri"/>
                <a:ea typeface="Calibri"/>
                <a:cs typeface="Calibri"/>
              </a:rPr>
              <a:t>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anual</a:t>
            </a:r>
            <a:r>
              <a:rPr lang="en-US" sz="1800" dirty="0">
                <a:latin typeface="Calibri"/>
                <a:ea typeface="Calibri"/>
                <a:cs typeface="Calibri"/>
              </a:rPr>
              <a:t> a la UNESCO;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cada</a:t>
            </a:r>
            <a:r>
              <a:rPr lang="en-US" sz="1800" dirty="0">
                <a:latin typeface="Calibri"/>
                <a:ea typeface="Calibri"/>
                <a:cs typeface="Calibri"/>
              </a:rPr>
              <a:t> 4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años</a:t>
            </a:r>
            <a:r>
              <a:rPr lang="en-US" sz="1800" dirty="0">
                <a:latin typeface="Calibri"/>
                <a:ea typeface="Calibri"/>
                <a:cs typeface="Calibri"/>
              </a:rPr>
              <a:t> se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postula</a:t>
            </a:r>
            <a:r>
              <a:rPr lang="en-US" sz="1800" dirty="0">
                <a:latin typeface="Calibri"/>
                <a:ea typeface="Calibri"/>
                <a:cs typeface="Calibri"/>
              </a:rPr>
              <a:t> a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renovación</a:t>
            </a:r>
            <a:r>
              <a:rPr lang="en-US" sz="1800" dirty="0">
                <a:latin typeface="Calibri"/>
                <a:ea typeface="Calibri"/>
                <a:cs typeface="Calibri"/>
              </a:rPr>
              <a:t> de </a:t>
            </a:r>
            <a:r>
              <a:rPr lang="en-US" sz="1800" dirty="0" err="1">
                <a:latin typeface="Calibri"/>
                <a:ea typeface="Calibri"/>
                <a:cs typeface="Calibri"/>
              </a:rPr>
              <a:t>expediente</a:t>
            </a:r>
            <a:r>
              <a:rPr lang="en-US" sz="1800" dirty="0">
                <a:latin typeface="Calibri"/>
                <a:ea typeface="Calibri"/>
                <a:cs typeface="Calibri"/>
              </a:rPr>
              <a:t>.</a:t>
            </a:r>
          </a:p>
          <a:p>
            <a:endParaRPr lang="es-ES" sz="1100">
              <a:latin typeface="Calibri"/>
              <a:ea typeface="Calibri"/>
              <a:cs typeface="Calibri"/>
            </a:endParaRP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6CF560-F8EA-9BC2-BB4B-93EFED5E97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35187" y="502323"/>
            <a:ext cx="3307080" cy="586667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ES" b="1" dirty="0">
                <a:solidFill>
                  <a:srgbClr val="3A7D22"/>
                </a:solidFill>
                <a:latin typeface="Calibri"/>
                <a:ea typeface="Calibri"/>
                <a:cs typeface="Calibri"/>
              </a:rPr>
              <a:t>RESERVA DE LA BIÓSFERA ARAUCARIAS</a:t>
            </a:r>
            <a:endParaRPr lang="es-ES"/>
          </a:p>
          <a:p>
            <a:pPr marL="0" indent="0">
              <a:buNone/>
            </a:pPr>
            <a:endParaRPr lang="es-ES" b="1" dirty="0">
              <a:solidFill>
                <a:srgbClr val="3A7D22"/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s-ES" sz="1800" b="1" dirty="0">
              <a:solidFill>
                <a:srgbClr val="3A7D22"/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s-ES" sz="1800" b="1" dirty="0">
              <a:solidFill>
                <a:srgbClr val="3A7D22"/>
              </a:solidFill>
              <a:latin typeface="Calibri"/>
              <a:ea typeface="Calibri"/>
              <a:cs typeface="Calibri"/>
            </a:endParaRPr>
          </a:p>
          <a:p>
            <a:r>
              <a:rPr lang="es-ES" sz="1900" dirty="0">
                <a:solidFill>
                  <a:schemeClr val="bg1"/>
                </a:solidFill>
              </a:rPr>
              <a:t>No existe gobernanza</a:t>
            </a:r>
          </a:p>
          <a:p>
            <a:r>
              <a:rPr lang="es-ES" sz="1900" b="1" dirty="0">
                <a:solidFill>
                  <a:schemeClr val="bg1"/>
                </a:solidFill>
              </a:rPr>
              <a:t>Objetivo:</a:t>
            </a:r>
            <a:r>
              <a:rPr lang="es-ES" sz="1900" dirty="0">
                <a:solidFill>
                  <a:schemeClr val="bg1"/>
                </a:solidFill>
              </a:rPr>
              <a:t> Conservación de biodiversidad y cultura con desarrollo sostenible.</a:t>
            </a:r>
          </a:p>
          <a:p>
            <a:r>
              <a:rPr lang="en-US" sz="1900" b="1" dirty="0">
                <a:solidFill>
                  <a:schemeClr val="bg1"/>
                </a:solidFill>
              </a:rPr>
              <a:t>Sistema de </a:t>
            </a:r>
            <a:r>
              <a:rPr lang="en-US" sz="1900" b="1" dirty="0" err="1">
                <a:solidFill>
                  <a:schemeClr val="bg1"/>
                </a:solidFill>
              </a:rPr>
              <a:t>Evaluación</a:t>
            </a:r>
            <a:r>
              <a:rPr lang="en-US" sz="1900" b="1" dirty="0">
                <a:solidFill>
                  <a:schemeClr val="bg1"/>
                </a:solidFill>
              </a:rPr>
              <a:t> y </a:t>
            </a:r>
            <a:r>
              <a:rPr lang="en-US" sz="1900" b="1" dirty="0" err="1">
                <a:solidFill>
                  <a:schemeClr val="bg1"/>
                </a:solidFill>
              </a:rPr>
              <a:t>Seguimiento</a:t>
            </a:r>
            <a:r>
              <a:rPr lang="en-US" sz="1900" b="1" dirty="0">
                <a:solidFill>
                  <a:schemeClr val="bg1"/>
                </a:solidFill>
              </a:rPr>
              <a:t>: </a:t>
            </a:r>
            <a:r>
              <a:rPr lang="es-ES" sz="1900" dirty="0">
                <a:solidFill>
                  <a:schemeClr val="bg1"/>
                </a:solidFill>
              </a:rPr>
              <a:t>UNESCO evalúa expediente cada 10 años.</a:t>
            </a:r>
          </a:p>
          <a:p>
            <a:endParaRPr lang="es-ES" sz="1900" dirty="0">
              <a:solidFill>
                <a:schemeClr val="bg1"/>
              </a:solidFill>
            </a:endParaRPr>
          </a:p>
          <a:p>
            <a:endParaRPr lang="es-ES" sz="1900">
              <a:solidFill>
                <a:srgbClr val="3A7D22"/>
              </a:solidFill>
            </a:endParaRPr>
          </a:p>
          <a:p>
            <a:endParaRPr lang="es-ES" sz="1900">
              <a:solidFill>
                <a:srgbClr val="3A7D22"/>
              </a:solidFill>
            </a:endParaRPr>
          </a:p>
        </p:txBody>
      </p:sp>
      <p:pic>
        <p:nvPicPr>
          <p:cNvPr id="6" name="Imagen 5" descr="Logotipo&#10;&#10;El contenido generado por IA puede ser incorrecto.">
            <a:extLst>
              <a:ext uri="{FF2B5EF4-FFF2-40B4-BE49-F238E27FC236}">
                <a16:creationId xmlns:a16="http://schemas.microsoft.com/office/drawing/2014/main" id="{7346286B-D6BA-AF47-96E1-C35A7BF798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69" y="2766890"/>
            <a:ext cx="2512647" cy="1026258"/>
          </a:xfrm>
          <a:prstGeom prst="rect">
            <a:avLst/>
          </a:prstGeom>
        </p:spPr>
      </p:pic>
      <p:pic>
        <p:nvPicPr>
          <p:cNvPr id="8" name="Imagen 7" descr="Imagen que contiene Icono&#10;&#10;El contenido generado por IA puede ser incorrecto.">
            <a:extLst>
              <a:ext uri="{FF2B5EF4-FFF2-40B4-BE49-F238E27FC236}">
                <a16:creationId xmlns:a16="http://schemas.microsoft.com/office/drawing/2014/main" id="{D9DF54FF-61B2-A451-F568-7075282161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8864" y="2837590"/>
            <a:ext cx="854820" cy="880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0330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Logotipo&#10;&#10;El contenido generado por IA puede ser incorrecto.">
            <a:extLst>
              <a:ext uri="{FF2B5EF4-FFF2-40B4-BE49-F238E27FC236}">
                <a16:creationId xmlns:a16="http://schemas.microsoft.com/office/drawing/2014/main" id="{278A1FD0-AD05-3443-8717-0CC8389269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675470"/>
            <a:ext cx="10905066" cy="5507059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4248D-DBB9-9E40-D3D8-85CC3A923E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08DC3A-E3A1-49A9-A2C7-7218AD9D2D6C}" type="datetime1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8/27/2025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63724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Panorámica</PresentationFormat>
  <Slides>13</Slides>
  <Notes>1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Presentación de PowerPoint</vt:lpstr>
      <vt:lpstr>Presentación de PowerPoint</vt:lpstr>
      <vt:lpstr>Sistema Integrado de Planificación</vt:lpstr>
      <vt:lpstr>Presentación de PowerPoint</vt:lpstr>
      <vt:lpstr>Modelo de Gobernanza  ZOIT Curacautín </vt:lpstr>
      <vt:lpstr>Presentación de PowerPoint</vt:lpstr>
      <vt:lpstr>Presentación de PowerPoint</vt:lpstr>
      <vt:lpstr>Geoparque Mundial de la UNESCO Kütralkura</vt:lpstr>
      <vt:lpstr>Presentación de PowerPoint</vt:lpstr>
      <vt:lpstr>LINEAMIENTOS DE PLANIFICACIÓN GEOPARQUE KÜTRALKURA</vt:lpstr>
      <vt:lpstr>Presentación de PowerPoint</vt:lpstr>
      <vt:lpstr>COMPARATIVO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482</cp:revision>
  <dcterms:created xsi:type="dcterms:W3CDTF">2025-08-22T14:04:32Z</dcterms:created>
  <dcterms:modified xsi:type="dcterms:W3CDTF">2025-08-28T00:59:55Z</dcterms:modified>
</cp:coreProperties>
</file>